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>
        <p:scale>
          <a:sx n="90" d="100"/>
          <a:sy n="90" d="100"/>
        </p:scale>
        <p:origin x="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D32D-B43F-482D-9F37-5DB2CD55EE9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1CF4E-E2CA-4FE8-9F3E-DB259F9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B83B-213C-48D3-B162-470DAB5A4F93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87A4-0CE6-45DC-B1D5-498DF1E207B7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F8C-5191-47BF-A008-44EE5A666653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FF00-F05C-414E-9265-DE049F030C85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38A-F75B-4D58-AC2F-48599567B9C7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37DF-8BDA-473B-84D0-EBCAC0E3A57F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B275-0805-4924-B70A-590C44ED941F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F49F-2A71-4D5D-891A-69B82CA164ED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2717-907B-42DC-A126-F1CC93776E10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BC8F-E7C3-4196-B3FE-38B0B368F8DD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076A-55F2-4AF1-897D-73ADF8E55FE5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E498-DD06-4F06-8BA8-DEDF65BC5A98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A11E-5E4E-4505-8427-D996B19A29EE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99A4-E980-4307-B3D5-D016B5105117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2367-5FB3-4DF2-98CD-AD0665B7BF81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D15-1CD5-456B-8727-9D36AF62252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43AC-7988-4808-9DE9-F0CDAC17AEEA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186130"/>
            <a:ext cx="8915399" cy="2262781"/>
          </a:xfrm>
        </p:spPr>
        <p:txBody>
          <a:bodyPr/>
          <a:lstStyle/>
          <a:p>
            <a:r>
              <a:rPr lang="en-US" dirty="0" smtClean="0"/>
              <a:t>Flo-Motion Games: </a:t>
            </a:r>
            <a:br>
              <a:rPr lang="en-US" dirty="0" smtClean="0"/>
            </a:br>
            <a:r>
              <a:rPr lang="en-US" dirty="0" smtClean="0"/>
              <a:t>IT Security </a:t>
            </a:r>
            <a:r>
              <a:rPr lang="en-US" dirty="0" err="1" smtClean="0"/>
              <a:t>Assesment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4026881"/>
            <a:ext cx="8915399" cy="112628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Charles Kanakan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Threat Evaluation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Threats to hardware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Threats to software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Physical threats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Hardware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7" t="17215" r="5941" b="8737"/>
          <a:stretch/>
        </p:blipFill>
        <p:spPr>
          <a:xfrm>
            <a:off x="2592925" y="1904999"/>
            <a:ext cx="6530156" cy="17841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Software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2" t="13197" r="4643" b="5786"/>
          <a:stretch/>
        </p:blipFill>
        <p:spPr>
          <a:xfrm>
            <a:off x="2592925" y="1905000"/>
            <a:ext cx="5906814" cy="29323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threats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4" t="18844" r="4143" b="12804"/>
          <a:stretch/>
        </p:blipFill>
        <p:spPr>
          <a:xfrm>
            <a:off x="2592925" y="1905000"/>
            <a:ext cx="5885793" cy="16080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(1 of 3)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6" t="9235" r="2105" b="19284"/>
          <a:stretch/>
        </p:blipFill>
        <p:spPr>
          <a:xfrm>
            <a:off x="2592925" y="1905000"/>
            <a:ext cx="6099130" cy="14188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</a:t>
            </a:r>
            <a:r>
              <a:rPr lang="en-US" dirty="0" smtClean="0"/>
              <a:t>(2 </a:t>
            </a:r>
            <a:r>
              <a:rPr lang="en-US" dirty="0"/>
              <a:t>of 3)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5" t="19404" r="4304" b="4027"/>
          <a:stretch/>
        </p:blipFill>
        <p:spPr>
          <a:xfrm>
            <a:off x="2592925" y="1905000"/>
            <a:ext cx="5725008" cy="28929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" t="456" r="776" b="1133"/>
          <a:stretch/>
        </p:blipFill>
        <p:spPr>
          <a:xfrm>
            <a:off x="2592924" y="1671146"/>
            <a:ext cx="6044917" cy="4793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7035"/>
          </a:xfrm>
        </p:spPr>
        <p:txBody>
          <a:bodyPr/>
          <a:lstStyle/>
          <a:p>
            <a:r>
              <a:rPr lang="en-US" dirty="0"/>
              <a:t>Vulnerability </a:t>
            </a:r>
            <a:r>
              <a:rPr lang="en-US" dirty="0" smtClean="0"/>
              <a:t>(3 </a:t>
            </a:r>
            <a:r>
              <a:rPr lang="en-US" dirty="0"/>
              <a:t>of 3)</a:t>
            </a:r>
          </a:p>
        </p:txBody>
      </p:sp>
    </p:spTree>
    <p:extLst>
      <p:ext uri="{BB962C8B-B14F-4D97-AF65-F5344CB8AC3E}">
        <p14:creationId xmlns:p14="http://schemas.microsoft.com/office/powerpoint/2010/main" val="24893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loss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6" t="2910" r="677" b="3984"/>
          <a:stretch/>
        </p:blipFill>
        <p:spPr>
          <a:xfrm>
            <a:off x="2592925" y="1905000"/>
            <a:ext cx="6915807" cy="12612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2925" y="2234008"/>
            <a:ext cx="4245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Policy on equipment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592925" y="1506333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Policy summary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592925" y="2913796"/>
            <a:ext cx="4860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Employee access policy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592925" y="3531782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Physical security policy 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592925" y="4149768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Violation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5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on equipment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2" t="3645" r="1847" b="6572"/>
          <a:stretch/>
        </p:blipFill>
        <p:spPr>
          <a:xfrm>
            <a:off x="2592925" y="2104373"/>
            <a:ext cx="6826686" cy="2442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5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Vulnerability </a:t>
            </a:r>
            <a:r>
              <a:rPr lang="en-US" sz="3200" dirty="0" smtClean="0">
                <a:solidFill>
                  <a:schemeClr val="tx1"/>
                </a:solidFill>
              </a:rPr>
              <a:t>Assessment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Security Policy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Business continuity plan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Access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99" t="1477" r="1011" b="2046"/>
          <a:stretch/>
        </p:blipFill>
        <p:spPr>
          <a:xfrm>
            <a:off x="2592925" y="1905000"/>
            <a:ext cx="5461348" cy="41335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3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</a:t>
            </a:r>
            <a:r>
              <a:rPr lang="en-US" dirty="0"/>
              <a:t>S</a:t>
            </a:r>
            <a:r>
              <a:rPr lang="en-US" dirty="0" smtClean="0"/>
              <a:t>ecurity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0" t="10622" r="1268" b="4155"/>
          <a:stretch/>
        </p:blipFill>
        <p:spPr>
          <a:xfrm>
            <a:off x="2592925" y="1742161"/>
            <a:ext cx="5937338" cy="29060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1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0" t="1546" r="1919" b="2308"/>
          <a:stretch/>
        </p:blipFill>
        <p:spPr>
          <a:xfrm>
            <a:off x="2693095" y="1741117"/>
            <a:ext cx="5787025" cy="36325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Continuity Plan (BCP) (1of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8350" y="293170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Teams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011900" y="2201458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Summary of BCP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11900" y="3653536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Responsibilities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97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Continuity Plan (BCP) (2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6925" y="3595403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Creating a plan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066925" y="1986357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Plans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066925" y="2805272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Training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Acquisition (1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58" t="4196" r="1611" b="7383"/>
          <a:stretch/>
        </p:blipFill>
        <p:spPr>
          <a:xfrm>
            <a:off x="3009014" y="1977656"/>
            <a:ext cx="5932967" cy="1531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92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Acquisition (2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60" t="1052" r="1308" b="712"/>
          <a:stretch/>
        </p:blipFill>
        <p:spPr>
          <a:xfrm>
            <a:off x="2753832" y="1371599"/>
            <a:ext cx="5688419" cy="5199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54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73" y="51465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Vulnerability Assessment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7973" y="1739295"/>
            <a:ext cx="16578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Assets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7973" y="2591773"/>
            <a:ext cx="4418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Threat identification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97973" y="4184221"/>
            <a:ext cx="3381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Risk mitigation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97973" y="3387997"/>
            <a:ext cx="2898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Vulnerability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94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Asset</a:t>
            </a:r>
            <a:r>
              <a:rPr lang="en-US" dirty="0"/>
              <a:t> List and Valuation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2925" y="1831428"/>
            <a:ext cx="517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Physical assets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592925" y="2422611"/>
            <a:ext cx="3699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Human assets 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592925" y="3135908"/>
            <a:ext cx="645561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Information Technology 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Software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083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Physical</a:t>
            </a:r>
            <a:r>
              <a:rPr lang="en-US" dirty="0" smtClean="0"/>
              <a:t>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19" t="3974" r="952" b="1870"/>
          <a:stretch/>
        </p:blipFill>
        <p:spPr>
          <a:xfrm>
            <a:off x="2666499" y="1905000"/>
            <a:ext cx="8001502" cy="33746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20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Assets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1" t="5223" r="1470" b="6400"/>
          <a:stretch/>
        </p:blipFill>
        <p:spPr>
          <a:xfrm>
            <a:off x="2686433" y="1905000"/>
            <a:ext cx="7245843" cy="24173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 Assets(1 of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44" t="12793" r="2223" b="5470"/>
          <a:stretch/>
        </p:blipFill>
        <p:spPr>
          <a:xfrm>
            <a:off x="2666498" y="1905000"/>
            <a:ext cx="5948855" cy="25224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9" t="9458" r="5150" b="11330"/>
          <a:stretch/>
        </p:blipFill>
        <p:spPr>
          <a:xfrm>
            <a:off x="2687519" y="1905000"/>
            <a:ext cx="5465380" cy="2992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 Assets(2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 Assets(3 of 3)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97" t="2221" r="656" b="2397"/>
          <a:stretch/>
        </p:blipFill>
        <p:spPr>
          <a:xfrm>
            <a:off x="2617076" y="1954924"/>
            <a:ext cx="6022428" cy="21441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0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191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Wisp</vt:lpstr>
      <vt:lpstr>Flo-Motion Games:  IT Security Assesment </vt:lpstr>
      <vt:lpstr>Introduction</vt:lpstr>
      <vt:lpstr>Vulnerability Assessment</vt:lpstr>
      <vt:lpstr>Asset List and Valuation  </vt:lpstr>
      <vt:lpstr>Physical Assets</vt:lpstr>
      <vt:lpstr>Human Assets</vt:lpstr>
      <vt:lpstr>Information Tech Assets(1 of 3)</vt:lpstr>
      <vt:lpstr>Information Tech Assets(2 of 3)</vt:lpstr>
      <vt:lpstr>Information Tech Assets(3 of 3)</vt:lpstr>
      <vt:lpstr>Threat Evaluation</vt:lpstr>
      <vt:lpstr>Threats to Hardware</vt:lpstr>
      <vt:lpstr>Threats to Software </vt:lpstr>
      <vt:lpstr>Physical threats</vt:lpstr>
      <vt:lpstr>Vulnerability (1 of 3)</vt:lpstr>
      <vt:lpstr>Vulnerability (2 of 3)</vt:lpstr>
      <vt:lpstr>Vulnerability (3 of 3)</vt:lpstr>
      <vt:lpstr>Acceptable loss</vt:lpstr>
      <vt:lpstr>Security Policy</vt:lpstr>
      <vt:lpstr>Policy on equipment</vt:lpstr>
      <vt:lpstr>Employee Access Policy</vt:lpstr>
      <vt:lpstr>Physical Security Policy</vt:lpstr>
      <vt:lpstr>Enforcement</vt:lpstr>
      <vt:lpstr>Business Continuity Plan (BCP) (1of 2)</vt:lpstr>
      <vt:lpstr>Business Continuity Plan (BCP) (2 of 2)</vt:lpstr>
      <vt:lpstr>Production Acquisition (1 of 2)</vt:lpstr>
      <vt:lpstr>Production Acquisition (2 of 2)</vt:lpstr>
    </vt:vector>
  </TitlesOfParts>
  <Company>Curry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Flo-Motion Games:  IT Security Assesment</dc:title>
  <dc:creator>Levin Common Area</dc:creator>
  <cp:lastModifiedBy>Lab</cp:lastModifiedBy>
  <cp:revision>39</cp:revision>
  <dcterms:created xsi:type="dcterms:W3CDTF">2018-05-06T19:11:21Z</dcterms:created>
  <dcterms:modified xsi:type="dcterms:W3CDTF">2018-05-07T16:26:30Z</dcterms:modified>
</cp:coreProperties>
</file>