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Helvetica Neue"/>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SourceSansPro-regular.fntdata"/><Relationship Id="rId21" Type="http://schemas.openxmlformats.org/officeDocument/2006/relationships/font" Target="fonts/HelveticaNeue-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18.png"/><Relationship Id="rId21" Type="http://schemas.openxmlformats.org/officeDocument/2006/relationships/image" Target="../media/image22.png"/><Relationship Id="rId24" Type="http://schemas.openxmlformats.org/officeDocument/2006/relationships/image" Target="../media/image20.png"/><Relationship Id="rId23" Type="http://schemas.openxmlformats.org/officeDocument/2006/relationships/image" Target="../media/image31.png"/><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42.png"/><Relationship Id="rId26" Type="http://schemas.openxmlformats.org/officeDocument/2006/relationships/image" Target="../media/image38.png"/><Relationship Id="rId25" Type="http://schemas.openxmlformats.org/officeDocument/2006/relationships/image" Target="../media/image24.png"/><Relationship Id="rId28" Type="http://schemas.openxmlformats.org/officeDocument/2006/relationships/image" Target="../media/image41.png"/><Relationship Id="rId27" Type="http://schemas.openxmlformats.org/officeDocument/2006/relationships/image" Target="../media/image25.png"/><Relationship Id="rId5" Type="http://schemas.openxmlformats.org/officeDocument/2006/relationships/image" Target="../media/image4.png"/><Relationship Id="rId6" Type="http://schemas.openxmlformats.org/officeDocument/2006/relationships/image" Target="../media/image2.png"/><Relationship Id="rId29" Type="http://schemas.openxmlformats.org/officeDocument/2006/relationships/image" Target="../media/image34.png"/><Relationship Id="rId7" Type="http://schemas.openxmlformats.org/officeDocument/2006/relationships/image" Target="../media/image10.png"/><Relationship Id="rId8" Type="http://schemas.openxmlformats.org/officeDocument/2006/relationships/image" Target="../media/image16.png"/><Relationship Id="rId31" Type="http://schemas.openxmlformats.org/officeDocument/2006/relationships/image" Target="../media/image30.png"/><Relationship Id="rId30" Type="http://schemas.openxmlformats.org/officeDocument/2006/relationships/image" Target="../media/image36.png"/><Relationship Id="rId11" Type="http://schemas.openxmlformats.org/officeDocument/2006/relationships/image" Target="../media/image11.png"/><Relationship Id="rId33" Type="http://schemas.openxmlformats.org/officeDocument/2006/relationships/image" Target="../media/image27.png"/><Relationship Id="rId10" Type="http://schemas.openxmlformats.org/officeDocument/2006/relationships/image" Target="../media/image12.png"/><Relationship Id="rId32" Type="http://schemas.openxmlformats.org/officeDocument/2006/relationships/image" Target="../media/image29.png"/><Relationship Id="rId13" Type="http://schemas.openxmlformats.org/officeDocument/2006/relationships/image" Target="../media/image7.png"/><Relationship Id="rId35" Type="http://schemas.openxmlformats.org/officeDocument/2006/relationships/image" Target="../media/image28.png"/><Relationship Id="rId12" Type="http://schemas.openxmlformats.org/officeDocument/2006/relationships/image" Target="../media/image8.png"/><Relationship Id="rId34" Type="http://schemas.openxmlformats.org/officeDocument/2006/relationships/image" Target="../media/image33.png"/><Relationship Id="rId15" Type="http://schemas.openxmlformats.org/officeDocument/2006/relationships/image" Target="../media/image17.png"/><Relationship Id="rId37" Type="http://schemas.openxmlformats.org/officeDocument/2006/relationships/image" Target="../media/image32.png"/><Relationship Id="rId14" Type="http://schemas.openxmlformats.org/officeDocument/2006/relationships/image" Target="../media/image6.png"/><Relationship Id="rId36" Type="http://schemas.openxmlformats.org/officeDocument/2006/relationships/image" Target="../media/image39.png"/><Relationship Id="rId17" Type="http://schemas.openxmlformats.org/officeDocument/2006/relationships/image" Target="../media/image26.png"/><Relationship Id="rId39" Type="http://schemas.openxmlformats.org/officeDocument/2006/relationships/hyperlink" Target="https://picons.me/" TargetMode="External"/><Relationship Id="rId16" Type="http://schemas.openxmlformats.org/officeDocument/2006/relationships/image" Target="../media/image14.png"/><Relationship Id="rId38" Type="http://schemas.openxmlformats.org/officeDocument/2006/relationships/image" Target="../media/image40.png"/><Relationship Id="rId19" Type="http://schemas.openxmlformats.org/officeDocument/2006/relationships/image" Target="../media/image21.png"/><Relationship Id="rId18"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ages-staging.18f.gov/brand/#colors" TargetMode="External"/><Relationship Id="rId3" Type="http://schemas.openxmlformats.org/officeDocument/2006/relationships/image" Target="../media/image3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18450" y="525013"/>
            <a:ext cx="7386600" cy="1651800"/>
          </a:xfrm>
          <a:prstGeom prst="rect">
            <a:avLst/>
          </a:prstGeom>
        </p:spPr>
        <p:txBody>
          <a:bodyPr anchorCtr="0" anchor="t" bIns="91425" lIns="91425" spcFirstLastPara="1" rIns="91425" wrap="square" tIns="91425"/>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1" name="Shape 11"/>
          <p:cNvSpPr txBox="1"/>
          <p:nvPr>
            <p:ph idx="1" type="subTitle"/>
          </p:nvPr>
        </p:nvSpPr>
        <p:spPr>
          <a:xfrm>
            <a:off x="735281" y="2270704"/>
            <a:ext cx="4389300" cy="792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2" name="Shape 12"/>
          <p:cNvSpPr txBox="1"/>
          <p:nvPr>
            <p:ph idx="2" type="subTitle"/>
          </p:nvPr>
        </p:nvSpPr>
        <p:spPr>
          <a:xfrm>
            <a:off x="1190575" y="4444055"/>
            <a:ext cx="2736000" cy="261900"/>
          </a:xfrm>
          <a:prstGeom prst="rect">
            <a:avLst/>
          </a:prstGeom>
        </p:spPr>
        <p:txBody>
          <a:bodyPr anchorCtr="0" anchor="t" bIns="91425" lIns="91425" spcFirstLastPara="1" rIns="91425" wrap="square" tIns="91425"/>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48" name="Shape 48"/>
        <p:cNvGrpSpPr/>
        <p:nvPr/>
      </p:nvGrpSpPr>
      <p:grpSpPr>
        <a:xfrm>
          <a:off x="0" y="0"/>
          <a:ext cx="0" cy="0"/>
          <a:chOff x="0" y="0"/>
          <a:chExt cx="0" cy="0"/>
        </a:xfrm>
      </p:grpSpPr>
      <p:sp>
        <p:nvSpPr>
          <p:cNvPr id="49" name="Shape 4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a:spcBef>
                <a:spcPts val="0"/>
              </a:spcBef>
              <a:spcAft>
                <a:spcPts val="0"/>
              </a:spcAft>
              <a:buNone/>
            </a:pPr>
            <a:fld id="{00000000-1234-1234-1234-123412341234}" type="slidenum">
              <a:rPr lang="en"/>
              <a:t>‹#›</a:t>
            </a:fld>
            <a:endParaRPr/>
          </a:p>
        </p:txBody>
      </p:sp>
      <p:sp>
        <p:nvSpPr>
          <p:cNvPr id="50" name="Shape 50"/>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1" name="Shape 51"/>
          <p:cNvSpPr txBox="1"/>
          <p:nvPr>
            <p:ph idx="1"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2" name="Shape 52"/>
          <p:cNvSpPr txBox="1"/>
          <p:nvPr>
            <p:ph idx="2" type="body"/>
          </p:nvPr>
        </p:nvSpPr>
        <p:spPr>
          <a:xfrm>
            <a:off x="737118" y="2495159"/>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3" name="Shape 53"/>
          <p:cNvSpPr txBox="1"/>
          <p:nvPr>
            <p:ph idx="3" type="body"/>
          </p:nvPr>
        </p:nvSpPr>
        <p:spPr>
          <a:xfrm>
            <a:off x="3323393" y="2495159"/>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4" name="Shape 54"/>
          <p:cNvSpPr txBox="1"/>
          <p:nvPr>
            <p:ph idx="4" type="body"/>
          </p:nvPr>
        </p:nvSpPr>
        <p:spPr>
          <a:xfrm>
            <a:off x="5909667" y="2495159"/>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5" name="Shape 55"/>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6" name="Shape 56"/>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57" name="Shape 57"/>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 name="Shape 58"/>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59" name="Shape 59"/>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 name="Shape 60"/>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616262" y="289402"/>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3" name="Shape 63"/>
          <p:cNvSpPr txBox="1"/>
          <p:nvPr>
            <p:ph idx="1" type="body"/>
          </p:nvPr>
        </p:nvSpPr>
        <p:spPr>
          <a:xfrm>
            <a:off x="623400" y="1433776"/>
            <a:ext cx="78915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64" name="Shape 6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65" name="Shape 65"/>
        <p:cNvGrpSpPr/>
        <p:nvPr/>
      </p:nvGrpSpPr>
      <p:grpSpPr>
        <a:xfrm>
          <a:off x="0" y="0"/>
          <a:ext cx="0" cy="0"/>
          <a:chOff x="0" y="0"/>
          <a:chExt cx="0" cy="0"/>
        </a:xfrm>
      </p:grpSpPr>
      <p:sp>
        <p:nvSpPr>
          <p:cNvPr id="66" name="Shape 66"/>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7" name="Shape 6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68" name="Shape 68"/>
          <p:cNvSpPr txBox="1"/>
          <p:nvPr>
            <p:ph idx="1" type="body"/>
          </p:nvPr>
        </p:nvSpPr>
        <p:spPr>
          <a:xfrm>
            <a:off x="725280" y="1722020"/>
            <a:ext cx="3617700" cy="26376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69" name="Shape 69"/>
          <p:cNvSpPr txBox="1"/>
          <p:nvPr>
            <p:ph idx="2" type="body"/>
          </p:nvPr>
        </p:nvSpPr>
        <p:spPr>
          <a:xfrm>
            <a:off x="4675870" y="1745270"/>
            <a:ext cx="3617700" cy="26376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0" name="Shape 70"/>
          <p:cNvSpPr txBox="1"/>
          <p:nvPr>
            <p:ph idx="3"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71" name="Shape 71"/>
        <p:cNvGrpSpPr/>
        <p:nvPr/>
      </p:nvGrpSpPr>
      <p:grpSpPr>
        <a:xfrm>
          <a:off x="0" y="0"/>
          <a:ext cx="0" cy="0"/>
          <a:chOff x="0" y="0"/>
          <a:chExt cx="0" cy="0"/>
        </a:xfrm>
      </p:grpSpPr>
      <p:sp>
        <p:nvSpPr>
          <p:cNvPr id="72" name="Shape 72"/>
          <p:cNvSpPr txBox="1"/>
          <p:nvPr>
            <p:ph idx="1" type="body"/>
          </p:nvPr>
        </p:nvSpPr>
        <p:spPr>
          <a:xfrm>
            <a:off x="737118" y="2471784"/>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Shape 73"/>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idx="2" type="body"/>
          </p:nvPr>
        </p:nvSpPr>
        <p:spPr>
          <a:xfrm>
            <a:off x="3323393" y="2471784"/>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Shape 75"/>
          <p:cNvSpPr txBox="1"/>
          <p:nvPr>
            <p:ph idx="3" type="body"/>
          </p:nvPr>
        </p:nvSpPr>
        <p:spPr>
          <a:xfrm>
            <a:off x="5909667" y="2471784"/>
            <a:ext cx="2258100" cy="13326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77" name="Shape 77"/>
          <p:cNvSpPr txBox="1"/>
          <p:nvPr>
            <p:ph idx="4"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8" name="Shape 7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79" name="Shape 79"/>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0" name="Shape 80"/>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81" name="Shape 81"/>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2" name="Shape 82"/>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83" name="Shape 83"/>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4" name="Shape 84"/>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85" name="Shape 85"/>
        <p:cNvGrpSpPr/>
        <p:nvPr/>
      </p:nvGrpSpPr>
      <p:grpSpPr>
        <a:xfrm>
          <a:off x="0" y="0"/>
          <a:ext cx="0" cy="0"/>
          <a:chOff x="0" y="0"/>
          <a:chExt cx="0" cy="0"/>
        </a:xfrm>
      </p:grpSpPr>
      <p:sp>
        <p:nvSpPr>
          <p:cNvPr id="86" name="Shape 86"/>
          <p:cNvSpPr txBox="1"/>
          <p:nvPr>
            <p:ph idx="1" type="body"/>
          </p:nvPr>
        </p:nvSpPr>
        <p:spPr>
          <a:xfrm>
            <a:off x="1493788" y="1694407"/>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7" name="Shape 8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88" name="Shape 88"/>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9" name="Shape 89"/>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0" name="Shape 90"/>
          <p:cNvSpPr txBox="1"/>
          <p:nvPr>
            <p:ph idx="2" type="body"/>
          </p:nvPr>
        </p:nvSpPr>
        <p:spPr>
          <a:xfrm>
            <a:off x="5027312" y="1694407"/>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1" name="Shape 91"/>
          <p:cNvSpPr txBox="1"/>
          <p:nvPr>
            <p:ph idx="3" type="body"/>
          </p:nvPr>
        </p:nvSpPr>
        <p:spPr>
          <a:xfrm>
            <a:off x="1493788" y="3313631"/>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2" name="Shape 92"/>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3" name="Shape 93"/>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4" name="Shape 94"/>
          <p:cNvSpPr txBox="1"/>
          <p:nvPr>
            <p:ph idx="4" type="body"/>
          </p:nvPr>
        </p:nvSpPr>
        <p:spPr>
          <a:xfrm>
            <a:off x="5027312" y="3313631"/>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5" name="Shape 95"/>
          <p:cNvSpPr txBox="1"/>
          <p:nvPr>
            <p:ph type="ctrTitle"/>
          </p:nvPr>
        </p:nvSpPr>
        <p:spPr>
          <a:xfrm>
            <a:off x="712850" y="289402"/>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96" name="Shape 96"/>
        <p:cNvGrpSpPr/>
        <p:nvPr/>
      </p:nvGrpSpPr>
      <p:grpSpPr>
        <a:xfrm>
          <a:off x="0" y="0"/>
          <a:ext cx="0" cy="0"/>
          <a:chOff x="0" y="0"/>
          <a:chExt cx="0" cy="0"/>
        </a:xfrm>
      </p:grpSpPr>
      <p:sp>
        <p:nvSpPr>
          <p:cNvPr id="97" name="Shape 97"/>
          <p:cNvSpPr txBox="1"/>
          <p:nvPr>
            <p:ph idx="1" type="body"/>
          </p:nvPr>
        </p:nvSpPr>
        <p:spPr>
          <a:xfrm>
            <a:off x="1493788" y="1694407"/>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8" name="Shape 9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99" name="Shape 99"/>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0" name="Shape 100"/>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1" name="Shape 101"/>
          <p:cNvSpPr txBox="1"/>
          <p:nvPr>
            <p:ph idx="2" type="body"/>
          </p:nvPr>
        </p:nvSpPr>
        <p:spPr>
          <a:xfrm>
            <a:off x="5027312" y="1694407"/>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2" name="Shape 102"/>
          <p:cNvSpPr txBox="1"/>
          <p:nvPr>
            <p:ph idx="3" type="body"/>
          </p:nvPr>
        </p:nvSpPr>
        <p:spPr>
          <a:xfrm>
            <a:off x="1493788" y="3313631"/>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3" name="Shape 103"/>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4" name="Shape 104"/>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5" name="Shape 105"/>
          <p:cNvSpPr txBox="1"/>
          <p:nvPr>
            <p:ph idx="4" type="body"/>
          </p:nvPr>
        </p:nvSpPr>
        <p:spPr>
          <a:xfrm>
            <a:off x="5027312" y="3313631"/>
            <a:ext cx="2622900" cy="890400"/>
          </a:xfrm>
          <a:prstGeom prst="rect">
            <a:avLst/>
          </a:prstGeom>
        </p:spPr>
        <p:txBody>
          <a:bodyPr anchorCtr="0" anchor="ctr" bIns="91425" lIns="91425" spcFirstLastPara="1" rIns="91425" wrap="square" tIns="91425"/>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6" name="Shape 106"/>
          <p:cNvSpPr txBox="1"/>
          <p:nvPr>
            <p:ph type="ctrTitle"/>
          </p:nvPr>
        </p:nvSpPr>
        <p:spPr>
          <a:xfrm>
            <a:off x="712850" y="289402"/>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107" name="Shape 107"/>
        <p:cNvGrpSpPr/>
        <p:nvPr/>
      </p:nvGrpSpPr>
      <p:grpSpPr>
        <a:xfrm>
          <a:off x="0" y="0"/>
          <a:ext cx="0" cy="0"/>
          <a:chOff x="0" y="0"/>
          <a:chExt cx="0" cy="0"/>
        </a:xfrm>
      </p:grpSpPr>
      <p:sp>
        <p:nvSpPr>
          <p:cNvPr id="108" name="Shape 10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109" name="Shape 109"/>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10" name="Shape 110"/>
          <p:cNvSpPr txBox="1"/>
          <p:nvPr>
            <p:ph idx="1"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1" name="Shape 111"/>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112" name="Shape 112"/>
          <p:cNvSpPr txBox="1"/>
          <p:nvPr>
            <p:ph idx="2" type="body"/>
          </p:nvPr>
        </p:nvSpPr>
        <p:spPr>
          <a:xfrm>
            <a:off x="873513" y="3007750"/>
            <a:ext cx="1278900" cy="8211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113" name="Shape 113"/>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114" name="Shape 114"/>
          <p:cNvSpPr txBox="1"/>
          <p:nvPr>
            <p:ph idx="3" type="body"/>
          </p:nvPr>
        </p:nvSpPr>
        <p:spPr>
          <a:xfrm>
            <a:off x="2403713" y="3007750"/>
            <a:ext cx="1278900" cy="8211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5" name="Shape 115"/>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116" name="Shape 116"/>
          <p:cNvSpPr txBox="1"/>
          <p:nvPr>
            <p:ph idx="4" type="body"/>
          </p:nvPr>
        </p:nvSpPr>
        <p:spPr>
          <a:xfrm>
            <a:off x="3933913" y="3007750"/>
            <a:ext cx="1278900" cy="8211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7" name="Shape 11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118" name="Shape 118"/>
          <p:cNvSpPr txBox="1"/>
          <p:nvPr>
            <p:ph idx="5" type="body"/>
          </p:nvPr>
        </p:nvSpPr>
        <p:spPr>
          <a:xfrm>
            <a:off x="5464113" y="3007750"/>
            <a:ext cx="1278900" cy="8211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9" name="Shape 119"/>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120" name="Shape 120"/>
          <p:cNvSpPr txBox="1"/>
          <p:nvPr>
            <p:ph idx="6" type="body"/>
          </p:nvPr>
        </p:nvSpPr>
        <p:spPr>
          <a:xfrm>
            <a:off x="6994313" y="3007750"/>
            <a:ext cx="1278900" cy="8211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121" name="Shape 121"/>
        <p:cNvGrpSpPr/>
        <p:nvPr/>
      </p:nvGrpSpPr>
      <p:grpSpPr>
        <a:xfrm>
          <a:off x="0" y="0"/>
          <a:ext cx="0" cy="0"/>
          <a:chOff x="0" y="0"/>
          <a:chExt cx="0" cy="0"/>
        </a:xfrm>
      </p:grpSpPr>
      <p:sp>
        <p:nvSpPr>
          <p:cNvPr id="122" name="Shape 12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123" name="Shape 123"/>
          <p:cNvSpPr txBox="1"/>
          <p:nvPr>
            <p:ph idx="1"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24" name="Shape 124"/>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127" name="Shape 127"/>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128" name="Shape 128"/>
          <p:cNvSpPr txBox="1"/>
          <p:nvPr>
            <p:ph type="ctrTitle"/>
          </p:nvPr>
        </p:nvSpPr>
        <p:spPr>
          <a:xfrm>
            <a:off x="4035650" y="3697025"/>
            <a:ext cx="4489800" cy="1048800"/>
          </a:xfrm>
          <a:prstGeom prst="rect">
            <a:avLst/>
          </a:prstGeom>
        </p:spPr>
        <p:txBody>
          <a:bodyPr anchorCtr="0" anchor="t" bIns="91425" lIns="91425" spcFirstLastPara="1" rIns="91425" wrap="square" tIns="91425"/>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9" name="Shape 1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rgbClr val="000000"/>
                </a:solidFill>
              </a:defRPr>
            </a:lvl1pPr>
            <a:lvl2pPr lvl="1">
              <a:buNone/>
              <a:defRPr sz="1300">
                <a:solidFill>
                  <a:srgbClr val="000000"/>
                </a:solidFill>
              </a:defRPr>
            </a:lvl2pPr>
            <a:lvl3pPr lvl="2">
              <a:buNone/>
              <a:defRPr sz="1300">
                <a:solidFill>
                  <a:srgbClr val="000000"/>
                </a:solidFill>
              </a:defRPr>
            </a:lvl3pPr>
            <a:lvl4pPr lvl="3">
              <a:buNone/>
              <a:defRPr sz="1300">
                <a:solidFill>
                  <a:srgbClr val="000000"/>
                </a:solidFill>
              </a:defRPr>
            </a:lvl4pPr>
            <a:lvl5pPr lvl="4">
              <a:buNone/>
              <a:defRPr sz="1300">
                <a:solidFill>
                  <a:srgbClr val="000000"/>
                </a:solidFill>
              </a:defRPr>
            </a:lvl5pPr>
            <a:lvl6pPr lvl="5">
              <a:buNone/>
              <a:defRPr sz="1300">
                <a:solidFill>
                  <a:srgbClr val="000000"/>
                </a:solidFill>
              </a:defRPr>
            </a:lvl6pPr>
            <a:lvl7pPr lvl="6">
              <a:buNone/>
              <a:defRPr sz="1300">
                <a:solidFill>
                  <a:srgbClr val="000000"/>
                </a:solidFill>
              </a:defRPr>
            </a:lvl7pPr>
            <a:lvl8pPr lvl="7">
              <a:buNone/>
              <a:defRPr sz="1300">
                <a:solidFill>
                  <a:srgbClr val="000000"/>
                </a:solidFill>
              </a:defRPr>
            </a:lvl8pPr>
            <a:lvl9pPr lvl="8">
              <a:buNone/>
              <a:defRPr sz="1300">
                <a:solidFill>
                  <a:srgbClr val="0000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132" name="Shape 132"/>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p>
        </p:txBody>
      </p:sp>
      <p:sp>
        <p:nvSpPr>
          <p:cNvPr id="134" name="Shape 134"/>
          <p:cNvSpPr txBox="1"/>
          <p:nvPr>
            <p:ph type="ctrTitle"/>
          </p:nvPr>
        </p:nvSpPr>
        <p:spPr>
          <a:xfrm>
            <a:off x="718656" y="614725"/>
            <a:ext cx="34947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35" name="Shape 135"/>
          <p:cNvSpPr txBox="1"/>
          <p:nvPr>
            <p:ph idx="1" type="body"/>
          </p:nvPr>
        </p:nvSpPr>
        <p:spPr>
          <a:xfrm>
            <a:off x="725275" y="1722025"/>
            <a:ext cx="3515700" cy="26376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36" name="Shape 136"/>
          <p:cNvSpPr txBox="1"/>
          <p:nvPr>
            <p:ph idx="2" type="subTitle"/>
          </p:nvPr>
        </p:nvSpPr>
        <p:spPr>
          <a:xfrm>
            <a:off x="718649" y="292250"/>
            <a:ext cx="35463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13" name="Shape 13"/>
        <p:cNvGrpSpPr/>
        <p:nvPr/>
      </p:nvGrpSpPr>
      <p:grpSpPr>
        <a:xfrm>
          <a:off x="0" y="0"/>
          <a:ext cx="0" cy="0"/>
          <a:chOff x="0" y="0"/>
          <a:chExt cx="0" cy="0"/>
        </a:xfrm>
      </p:grpSpPr>
      <p:sp>
        <p:nvSpPr>
          <p:cNvPr id="14" name="Shape 14"/>
          <p:cNvSpPr txBox="1"/>
          <p:nvPr>
            <p:ph type="ctrTitle"/>
          </p:nvPr>
        </p:nvSpPr>
        <p:spPr>
          <a:xfrm>
            <a:off x="712840" y="536231"/>
            <a:ext cx="7386600" cy="925800"/>
          </a:xfrm>
          <a:prstGeom prst="rect">
            <a:avLst/>
          </a:prstGeom>
        </p:spPr>
        <p:txBody>
          <a:bodyPr anchorCtr="0" anchor="t" bIns="91425" lIns="91425" spcFirstLastPara="1" rIns="91425" wrap="square" tIns="91425"/>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5" name="Shape 15"/>
          <p:cNvSpPr txBox="1"/>
          <p:nvPr>
            <p:ph idx="1" type="subTitle"/>
          </p:nvPr>
        </p:nvSpPr>
        <p:spPr>
          <a:xfrm>
            <a:off x="729681" y="2287534"/>
            <a:ext cx="4389300" cy="792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6" name="Shape 16"/>
          <p:cNvSpPr txBox="1"/>
          <p:nvPr>
            <p:ph idx="2" type="subTitle"/>
          </p:nvPr>
        </p:nvSpPr>
        <p:spPr>
          <a:xfrm>
            <a:off x="1190575" y="4444055"/>
            <a:ext cx="2736000" cy="261900"/>
          </a:xfrm>
          <a:prstGeom prst="rect">
            <a:avLst/>
          </a:prstGeom>
        </p:spPr>
        <p:txBody>
          <a:bodyPr anchorCtr="0" anchor="t" bIns="91425" lIns="91425" spcFirstLastPara="1" rIns="91425" wrap="square" tIns="91425"/>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7" name="Shape 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rgbClr val="000000"/>
                </a:solidFill>
              </a:defRPr>
            </a:lvl1pPr>
            <a:lvl2pPr lvl="1">
              <a:buNone/>
              <a:defRPr sz="1300">
                <a:solidFill>
                  <a:srgbClr val="000000"/>
                </a:solidFill>
              </a:defRPr>
            </a:lvl2pPr>
            <a:lvl3pPr lvl="2">
              <a:buNone/>
              <a:defRPr sz="1300">
                <a:solidFill>
                  <a:srgbClr val="000000"/>
                </a:solidFill>
              </a:defRPr>
            </a:lvl3pPr>
            <a:lvl4pPr lvl="3">
              <a:buNone/>
              <a:defRPr sz="1300">
                <a:solidFill>
                  <a:srgbClr val="000000"/>
                </a:solidFill>
              </a:defRPr>
            </a:lvl4pPr>
            <a:lvl5pPr lvl="4">
              <a:buNone/>
              <a:defRPr sz="1300">
                <a:solidFill>
                  <a:srgbClr val="000000"/>
                </a:solidFill>
              </a:defRPr>
            </a:lvl5pPr>
            <a:lvl6pPr lvl="5">
              <a:buNone/>
              <a:defRPr sz="1300">
                <a:solidFill>
                  <a:srgbClr val="000000"/>
                </a:solidFill>
              </a:defRPr>
            </a:lvl6pPr>
            <a:lvl7pPr lvl="6">
              <a:buNone/>
              <a:defRPr sz="1300">
                <a:solidFill>
                  <a:srgbClr val="000000"/>
                </a:solidFill>
              </a:defRPr>
            </a:lvl7pPr>
            <a:lvl8pPr lvl="7">
              <a:buNone/>
              <a:defRPr sz="1300">
                <a:solidFill>
                  <a:srgbClr val="000000"/>
                </a:solidFill>
              </a:defRPr>
            </a:lvl8pPr>
            <a:lvl9pPr lvl="8">
              <a:buNone/>
              <a:defRPr sz="1300">
                <a:solidFill>
                  <a:srgbClr val="0000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137" name="Shape 137"/>
        <p:cNvGrpSpPr/>
        <p:nvPr/>
      </p:nvGrpSpPr>
      <p:grpSpPr>
        <a:xfrm>
          <a:off x="0" y="0"/>
          <a:ext cx="0" cy="0"/>
          <a:chOff x="0" y="0"/>
          <a:chExt cx="0" cy="0"/>
        </a:xfrm>
      </p:grpSpPr>
      <p:sp>
        <p:nvSpPr>
          <p:cNvPr id="138" name="Shape 138"/>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39" name="Shape 139"/>
          <p:cNvSpPr txBox="1"/>
          <p:nvPr>
            <p:ph idx="1" type="body"/>
          </p:nvPr>
        </p:nvSpPr>
        <p:spPr>
          <a:xfrm>
            <a:off x="737118" y="3585136"/>
            <a:ext cx="2258100" cy="1332600"/>
          </a:xfrm>
          <a:prstGeom prst="rect">
            <a:avLst/>
          </a:prstGeom>
        </p:spPr>
        <p:txBody>
          <a:bodyPr anchorCtr="0" anchor="t" bIns="91425" lIns="91425" spcFirstLastPara="1" rIns="91425" wrap="square" tIns="91425"/>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140" name="Shape 140"/>
          <p:cNvPicPr preferRelativeResize="0"/>
          <p:nvPr/>
        </p:nvPicPr>
        <p:blipFill>
          <a:blip r:embed="rId2">
            <a:alphaModFix/>
          </a:blip>
          <a:stretch>
            <a:fillRect/>
          </a:stretch>
        </p:blipFill>
        <p:spPr>
          <a:xfrm>
            <a:off x="825504" y="4566350"/>
            <a:ext cx="201375" cy="201375"/>
          </a:xfrm>
          <a:prstGeom prst="rect">
            <a:avLst/>
          </a:prstGeom>
          <a:noFill/>
          <a:ln>
            <a:noFill/>
          </a:ln>
        </p:spPr>
      </p:pic>
      <p:sp>
        <p:nvSpPr>
          <p:cNvPr id="141" name="Shape 1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rgbClr val="FFFFFF"/>
                </a:solidFill>
              </a:defRPr>
            </a:lvl1pPr>
            <a:lvl2pPr lvl="1">
              <a:buNone/>
              <a:defRPr sz="1300">
                <a:solidFill>
                  <a:srgbClr val="FFFFFF"/>
                </a:solidFill>
              </a:defRPr>
            </a:lvl2pPr>
            <a:lvl3pPr lvl="2">
              <a:buNone/>
              <a:defRPr sz="1300">
                <a:solidFill>
                  <a:srgbClr val="FFFFFF"/>
                </a:solidFill>
              </a:defRPr>
            </a:lvl3pPr>
            <a:lvl4pPr lvl="3">
              <a:buNone/>
              <a:defRPr sz="1300">
                <a:solidFill>
                  <a:srgbClr val="FFFFFF"/>
                </a:solidFill>
              </a:defRPr>
            </a:lvl4pPr>
            <a:lvl5pPr lvl="4">
              <a:buNone/>
              <a:defRPr sz="1300">
                <a:solidFill>
                  <a:srgbClr val="FFFFFF"/>
                </a:solidFill>
              </a:defRPr>
            </a:lvl5pPr>
            <a:lvl6pPr lvl="5">
              <a:buNone/>
              <a:defRPr sz="1300">
                <a:solidFill>
                  <a:srgbClr val="FFFFFF"/>
                </a:solidFill>
              </a:defRPr>
            </a:lvl6pPr>
            <a:lvl7pPr lvl="6">
              <a:buNone/>
              <a:defRPr sz="1300">
                <a:solidFill>
                  <a:srgbClr val="FFFFFF"/>
                </a:solidFill>
              </a:defRPr>
            </a:lvl7pPr>
            <a:lvl8pPr lvl="7">
              <a:buNone/>
              <a:defRPr sz="1300">
                <a:solidFill>
                  <a:srgbClr val="FFFFFF"/>
                </a:solidFill>
              </a:defRPr>
            </a:lvl8pPr>
            <a:lvl9pPr lvl="8">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42" name="Shape 142"/>
        <p:cNvGrpSpPr/>
        <p:nvPr/>
      </p:nvGrpSpPr>
      <p:grpSpPr>
        <a:xfrm>
          <a:off x="0" y="0"/>
          <a:ext cx="0" cy="0"/>
          <a:chOff x="0" y="0"/>
          <a:chExt cx="0" cy="0"/>
        </a:xfrm>
      </p:grpSpPr>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44" name="Shape 144"/>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46B99"/>
                </a:solidFill>
                <a:latin typeface="Helvetica Neue"/>
                <a:ea typeface="Helvetica Neue"/>
                <a:cs typeface="Helvetica Neue"/>
                <a:sym typeface="Helvetica Neue"/>
              </a:rPr>
              <a:t>I</a:t>
            </a:r>
            <a:r>
              <a:rPr b="1" lang="en" sz="2800">
                <a:solidFill>
                  <a:srgbClr val="046B99"/>
                </a:solidFill>
                <a:latin typeface="Helvetica Neue"/>
                <a:ea typeface="Helvetica Neue"/>
                <a:cs typeface="Helvetica Neue"/>
                <a:sym typeface="Helvetica Neue"/>
              </a:rPr>
              <a:t>cons to use in presentations</a:t>
            </a:r>
            <a:endParaRPr b="1" sz="2800">
              <a:solidFill>
                <a:srgbClr val="046B99"/>
              </a:solidFill>
              <a:latin typeface="Helvetica Neue"/>
              <a:ea typeface="Helvetica Neue"/>
              <a:cs typeface="Helvetica Neue"/>
              <a:sym typeface="Helvetica Neue"/>
            </a:endParaRPr>
          </a:p>
          <a:p>
            <a:pPr indent="0" lvl="0" marL="0" rtl="0">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145" name="Shape 145"/>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146" name="Shape 146"/>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147" name="Shape 147"/>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148" name="Shape 148"/>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149" name="Shape 149"/>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150" name="Shape 150"/>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151" name="Shape 151"/>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152" name="Shape 152"/>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153" name="Shape 153"/>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154" name="Shape 154"/>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155" name="Shape 155"/>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156" name="Shape 156"/>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157" name="Shape 157"/>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158" name="Shape 158"/>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159" name="Shape 159"/>
          <p:cNvPicPr preferRelativeResize="0"/>
          <p:nvPr/>
        </p:nvPicPr>
        <p:blipFill>
          <a:blip r:embed="rId16">
            <a:alphaModFix/>
          </a:blip>
          <a:stretch>
            <a:fillRect/>
          </a:stretch>
        </p:blipFill>
        <p:spPr>
          <a:xfrm>
            <a:off x="5126025" y="3077562"/>
            <a:ext cx="654825" cy="631301"/>
          </a:xfrm>
          <a:prstGeom prst="rect">
            <a:avLst/>
          </a:prstGeom>
          <a:noFill/>
          <a:ln>
            <a:noFill/>
          </a:ln>
        </p:spPr>
      </p:pic>
      <p:pic>
        <p:nvPicPr>
          <p:cNvPr descr="thin-0154_ok_successful_check.png" id="160" name="Shape 160"/>
          <p:cNvPicPr preferRelativeResize="0"/>
          <p:nvPr/>
        </p:nvPicPr>
        <p:blipFill>
          <a:blip r:embed="rId17">
            <a:alphaModFix/>
          </a:blip>
          <a:stretch>
            <a:fillRect/>
          </a:stretch>
        </p:blipFill>
        <p:spPr>
          <a:xfrm>
            <a:off x="6020663" y="3048649"/>
            <a:ext cx="654825" cy="631301"/>
          </a:xfrm>
          <a:prstGeom prst="rect">
            <a:avLst/>
          </a:prstGeom>
          <a:noFill/>
          <a:ln>
            <a:noFill/>
          </a:ln>
        </p:spPr>
      </p:pic>
      <p:pic>
        <p:nvPicPr>
          <p:cNvPr descr="thin-0207_list_checkbox_todo_done.png" id="161" name="Shape 161"/>
          <p:cNvPicPr preferRelativeResize="0"/>
          <p:nvPr/>
        </p:nvPicPr>
        <p:blipFill>
          <a:blip r:embed="rId18">
            <a:alphaModFix/>
          </a:blip>
          <a:stretch>
            <a:fillRect/>
          </a:stretch>
        </p:blipFill>
        <p:spPr>
          <a:xfrm>
            <a:off x="6991050" y="3063099"/>
            <a:ext cx="654825" cy="631301"/>
          </a:xfrm>
          <a:prstGeom prst="rect">
            <a:avLst/>
          </a:prstGeom>
          <a:noFill/>
          <a:ln>
            <a:noFill/>
          </a:ln>
        </p:spPr>
      </p:pic>
      <p:pic>
        <p:nvPicPr>
          <p:cNvPr descr="thin-0281_chat_message_discussion_bubble_reply_conversation.png" id="162" name="Shape 162"/>
          <p:cNvPicPr preferRelativeResize="0"/>
          <p:nvPr/>
        </p:nvPicPr>
        <p:blipFill>
          <a:blip r:embed="rId19">
            <a:alphaModFix/>
          </a:blip>
          <a:stretch>
            <a:fillRect/>
          </a:stretch>
        </p:blipFill>
        <p:spPr>
          <a:xfrm>
            <a:off x="8002477" y="3118603"/>
            <a:ext cx="654825" cy="631301"/>
          </a:xfrm>
          <a:prstGeom prst="rect">
            <a:avLst/>
          </a:prstGeom>
          <a:noFill/>
          <a:ln>
            <a:noFill/>
          </a:ln>
        </p:spPr>
      </p:pic>
      <p:pic>
        <p:nvPicPr>
          <p:cNvPr descr="thin-0310_support_help_talk_call.png" id="163" name="Shape 163"/>
          <p:cNvPicPr preferRelativeResize="0"/>
          <p:nvPr/>
        </p:nvPicPr>
        <p:blipFill>
          <a:blip r:embed="rId20">
            <a:alphaModFix/>
          </a:blip>
          <a:stretch>
            <a:fillRect/>
          </a:stretch>
        </p:blipFill>
        <p:spPr>
          <a:xfrm>
            <a:off x="3329075" y="2957987"/>
            <a:ext cx="654825" cy="631301"/>
          </a:xfrm>
          <a:prstGeom prst="rect">
            <a:avLst/>
          </a:prstGeom>
          <a:noFill/>
          <a:ln>
            <a:noFill/>
          </a:ln>
        </p:spPr>
      </p:pic>
      <p:pic>
        <p:nvPicPr>
          <p:cNvPr descr="thin-0358_database_raid.png" id="164" name="Shape 164"/>
          <p:cNvPicPr preferRelativeResize="0"/>
          <p:nvPr/>
        </p:nvPicPr>
        <p:blipFill>
          <a:blip r:embed="rId21">
            <a:alphaModFix/>
          </a:blip>
          <a:stretch>
            <a:fillRect/>
          </a:stretch>
        </p:blipFill>
        <p:spPr>
          <a:xfrm>
            <a:off x="5073300" y="3781904"/>
            <a:ext cx="654825" cy="631301"/>
          </a:xfrm>
          <a:prstGeom prst="rect">
            <a:avLst/>
          </a:prstGeom>
          <a:noFill/>
          <a:ln>
            <a:noFill/>
          </a:ln>
        </p:spPr>
      </p:pic>
      <p:pic>
        <p:nvPicPr>
          <p:cNvPr descr="thin-0383_graph_columns_growth_statistics.png" id="165" name="Shape 165"/>
          <p:cNvPicPr preferRelativeResize="0"/>
          <p:nvPr/>
        </p:nvPicPr>
        <p:blipFill>
          <a:blip r:embed="rId22">
            <a:alphaModFix/>
          </a:blip>
          <a:stretch>
            <a:fillRect/>
          </a:stretch>
        </p:blipFill>
        <p:spPr>
          <a:xfrm>
            <a:off x="3283863" y="3828304"/>
            <a:ext cx="654825" cy="631301"/>
          </a:xfrm>
          <a:prstGeom prst="rect">
            <a:avLst/>
          </a:prstGeom>
          <a:noFill/>
          <a:ln>
            <a:noFill/>
          </a:ln>
        </p:spPr>
      </p:pic>
      <p:pic>
        <p:nvPicPr>
          <p:cNvPr descr="thin-0384_graph_columns_drop_statistics.png" id="166" name="Shape 166"/>
          <p:cNvPicPr preferRelativeResize="0"/>
          <p:nvPr/>
        </p:nvPicPr>
        <p:blipFill>
          <a:blip r:embed="rId23">
            <a:alphaModFix/>
          </a:blip>
          <a:stretch>
            <a:fillRect/>
          </a:stretch>
        </p:blipFill>
        <p:spPr>
          <a:xfrm>
            <a:off x="4189063" y="3799854"/>
            <a:ext cx="654825" cy="631301"/>
          </a:xfrm>
          <a:prstGeom prst="rect">
            <a:avLst/>
          </a:prstGeom>
          <a:noFill/>
          <a:ln>
            <a:noFill/>
          </a:ln>
        </p:spPr>
      </p:pic>
      <p:pic>
        <p:nvPicPr>
          <p:cNvPr descr="thin-0550_attention_error_alert_caution.png" id="167" name="Shape 167"/>
          <p:cNvPicPr preferRelativeResize="0"/>
          <p:nvPr/>
        </p:nvPicPr>
        <p:blipFill>
          <a:blip r:embed="rId24">
            <a:alphaModFix/>
          </a:blip>
          <a:stretch>
            <a:fillRect/>
          </a:stretch>
        </p:blipFill>
        <p:spPr>
          <a:xfrm>
            <a:off x="2402600" y="3764704"/>
            <a:ext cx="654825" cy="631301"/>
          </a:xfrm>
          <a:prstGeom prst="rect">
            <a:avLst/>
          </a:prstGeom>
          <a:noFill/>
          <a:ln>
            <a:noFill/>
          </a:ln>
        </p:spPr>
      </p:pic>
      <p:pic>
        <p:nvPicPr>
          <p:cNvPr descr="thin-0661_like_thumb_up_vote.png" id="168" name="Shape 168"/>
          <p:cNvPicPr preferRelativeResize="0"/>
          <p:nvPr/>
        </p:nvPicPr>
        <p:blipFill>
          <a:blip r:embed="rId25">
            <a:alphaModFix/>
          </a:blip>
          <a:stretch>
            <a:fillRect/>
          </a:stretch>
        </p:blipFill>
        <p:spPr>
          <a:xfrm>
            <a:off x="454058" y="3703079"/>
            <a:ext cx="654825" cy="631301"/>
          </a:xfrm>
          <a:prstGeom prst="rect">
            <a:avLst/>
          </a:prstGeom>
          <a:noFill/>
          <a:ln>
            <a:noFill/>
          </a:ln>
        </p:spPr>
      </p:pic>
      <p:pic>
        <p:nvPicPr>
          <p:cNvPr descr="thin-0662_dislike_thumb_down_vote.png" id="169" name="Shape 169"/>
          <p:cNvPicPr preferRelativeResize="0"/>
          <p:nvPr/>
        </p:nvPicPr>
        <p:blipFill>
          <a:blip r:embed="rId26">
            <a:alphaModFix/>
          </a:blip>
          <a:stretch>
            <a:fillRect/>
          </a:stretch>
        </p:blipFill>
        <p:spPr>
          <a:xfrm>
            <a:off x="1445131" y="3764704"/>
            <a:ext cx="654825" cy="631301"/>
          </a:xfrm>
          <a:prstGeom prst="rect">
            <a:avLst/>
          </a:prstGeom>
          <a:noFill/>
          <a:ln>
            <a:noFill/>
          </a:ln>
        </p:spPr>
      </p:pic>
      <p:pic>
        <p:nvPicPr>
          <p:cNvPr descr="thin-0699_user_profile_avatar_man_male.png" id="170" name="Shape 170"/>
          <p:cNvPicPr preferRelativeResize="0"/>
          <p:nvPr/>
        </p:nvPicPr>
        <p:blipFill>
          <a:blip r:embed="rId27">
            <a:alphaModFix/>
          </a:blip>
          <a:stretch>
            <a:fillRect/>
          </a:stretch>
        </p:blipFill>
        <p:spPr>
          <a:xfrm>
            <a:off x="2402600" y="2957974"/>
            <a:ext cx="654825" cy="631301"/>
          </a:xfrm>
          <a:prstGeom prst="rect">
            <a:avLst/>
          </a:prstGeom>
          <a:noFill/>
          <a:ln>
            <a:noFill/>
          </a:ln>
        </p:spPr>
      </p:pic>
      <p:pic>
        <p:nvPicPr>
          <p:cNvPr descr="thin-0700_user_profile_avatar_woman_female.png" id="171" name="Shape 171"/>
          <p:cNvPicPr preferRelativeResize="0"/>
          <p:nvPr/>
        </p:nvPicPr>
        <p:blipFill>
          <a:blip r:embed="rId28">
            <a:alphaModFix/>
          </a:blip>
          <a:stretch>
            <a:fillRect/>
          </a:stretch>
        </p:blipFill>
        <p:spPr>
          <a:xfrm>
            <a:off x="1433281" y="2957974"/>
            <a:ext cx="654825" cy="631301"/>
          </a:xfrm>
          <a:prstGeom prst="rect">
            <a:avLst/>
          </a:prstGeom>
          <a:noFill/>
          <a:ln>
            <a:noFill/>
          </a:ln>
        </p:spPr>
      </p:pic>
      <p:pic>
        <p:nvPicPr>
          <p:cNvPr descr="thin-0704_users_profile_group_couple_man_woman.png" id="172" name="Shape 172"/>
          <p:cNvPicPr preferRelativeResize="0"/>
          <p:nvPr/>
        </p:nvPicPr>
        <p:blipFill>
          <a:blip r:embed="rId29">
            <a:alphaModFix/>
          </a:blip>
          <a:stretch>
            <a:fillRect/>
          </a:stretch>
        </p:blipFill>
        <p:spPr>
          <a:xfrm>
            <a:off x="407408" y="2957974"/>
            <a:ext cx="654825" cy="631301"/>
          </a:xfrm>
          <a:prstGeom prst="rect">
            <a:avLst/>
          </a:prstGeom>
          <a:noFill/>
          <a:ln>
            <a:noFill/>
          </a:ln>
        </p:spPr>
      </p:pic>
      <p:pic>
        <p:nvPicPr>
          <p:cNvPr descr="thin-0709_user_profile_avatar_man_male.png" id="173" name="Shape 173"/>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174" name="Shape 174"/>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175" name="Shape 175"/>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176" name="Shape 176"/>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177" name="Shape 177"/>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178" name="Shape 178"/>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179" name="Shape 179"/>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180" name="Shape 180"/>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181" name="Shape 181"/>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182" name="Shape 182"/>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183" name="Shape 183"/>
        <p:cNvGrpSpPr/>
        <p:nvPr/>
      </p:nvGrpSpPr>
      <p:grpSpPr>
        <a:xfrm>
          <a:off x="0" y="0"/>
          <a:ext cx="0" cy="0"/>
          <a:chOff x="0" y="0"/>
          <a:chExt cx="0" cy="0"/>
        </a:xfrm>
      </p:grpSpPr>
      <p:sp>
        <p:nvSpPr>
          <p:cNvPr id="184" name="Shape 184"/>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185" name="Shape 185"/>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186" name="Shape 186"/>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192" name="Shape 192"/>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193" name="Shape 193"/>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194" name="Shape 194"/>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195" name="Shape 195"/>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196" name="Shape 196"/>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198" name="Shape 198"/>
          <p:cNvPicPr preferRelativeResize="0"/>
          <p:nvPr/>
        </p:nvPicPr>
        <p:blipFill>
          <a:blip r:embed="rId3">
            <a:alphaModFix/>
          </a:blip>
          <a:stretch>
            <a:fillRect/>
          </a:stretch>
        </p:blipFill>
        <p:spPr>
          <a:xfrm>
            <a:off x="7065773" y="1074050"/>
            <a:ext cx="1692975" cy="2927975"/>
          </a:xfrm>
          <a:prstGeom prst="rect">
            <a:avLst/>
          </a:prstGeom>
          <a:noFill/>
          <a:ln>
            <a:noFill/>
          </a:ln>
        </p:spPr>
      </p:pic>
      <p:sp>
        <p:nvSpPr>
          <p:cNvPr id="199" name="Shape 1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solidFill>
                  <a:srgbClr val="000000"/>
                </a:solidFill>
              </a:defRPr>
            </a:lvl1pPr>
            <a:lvl2pPr lvl="1">
              <a:buNone/>
              <a:defRPr sz="1300">
                <a:solidFill>
                  <a:srgbClr val="000000"/>
                </a:solidFill>
              </a:defRPr>
            </a:lvl2pPr>
            <a:lvl3pPr lvl="2">
              <a:buNone/>
              <a:defRPr sz="1300">
                <a:solidFill>
                  <a:srgbClr val="000000"/>
                </a:solidFill>
              </a:defRPr>
            </a:lvl3pPr>
            <a:lvl4pPr lvl="3">
              <a:buNone/>
              <a:defRPr sz="1300">
                <a:solidFill>
                  <a:srgbClr val="000000"/>
                </a:solidFill>
              </a:defRPr>
            </a:lvl4pPr>
            <a:lvl5pPr lvl="4">
              <a:buNone/>
              <a:defRPr sz="1300">
                <a:solidFill>
                  <a:srgbClr val="000000"/>
                </a:solidFill>
              </a:defRPr>
            </a:lvl5pPr>
            <a:lvl6pPr lvl="5">
              <a:buNone/>
              <a:defRPr sz="1300">
                <a:solidFill>
                  <a:srgbClr val="000000"/>
                </a:solidFill>
              </a:defRPr>
            </a:lvl6pPr>
            <a:lvl7pPr lvl="6">
              <a:buNone/>
              <a:defRPr sz="1300">
                <a:solidFill>
                  <a:srgbClr val="000000"/>
                </a:solidFill>
              </a:defRPr>
            </a:lvl7pPr>
            <a:lvl8pPr lvl="7">
              <a:buNone/>
              <a:defRPr sz="1300">
                <a:solidFill>
                  <a:srgbClr val="000000"/>
                </a:solidFill>
              </a:defRPr>
            </a:lvl8pPr>
            <a:lvl9pPr lvl="8">
              <a:buNone/>
              <a:defRPr sz="1300">
                <a:solidFill>
                  <a:srgbClr val="0000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18" name="Shape 18"/>
        <p:cNvGrpSpPr/>
        <p:nvPr/>
      </p:nvGrpSpPr>
      <p:grpSpPr>
        <a:xfrm>
          <a:off x="0" y="0"/>
          <a:ext cx="0" cy="0"/>
          <a:chOff x="0" y="0"/>
          <a:chExt cx="0" cy="0"/>
        </a:xfrm>
      </p:grpSpPr>
      <p:sp>
        <p:nvSpPr>
          <p:cNvPr id="19" name="Shape 1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20" name="Shape 20"/>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1" name="Shape 21"/>
          <p:cNvSpPr txBox="1"/>
          <p:nvPr>
            <p:ph idx="1" type="subTitle"/>
          </p:nvPr>
        </p:nvSpPr>
        <p:spPr>
          <a:xfrm>
            <a:off x="746072"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22" name="Shape 22"/>
        <p:cNvGrpSpPr/>
        <p:nvPr/>
      </p:nvGrpSpPr>
      <p:grpSpPr>
        <a:xfrm>
          <a:off x="0" y="0"/>
          <a:ext cx="0" cy="0"/>
          <a:chOff x="0" y="0"/>
          <a:chExt cx="0" cy="0"/>
        </a:xfrm>
      </p:grpSpPr>
      <p:sp>
        <p:nvSpPr>
          <p:cNvPr id="23" name="Shape 2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a:spcBef>
                <a:spcPts val="0"/>
              </a:spcBef>
              <a:spcAft>
                <a:spcPts val="0"/>
              </a:spcAft>
              <a:buNone/>
            </a:pPr>
            <a:fld id="{00000000-1234-1234-1234-123412341234}" type="slidenum">
              <a:rPr lang="en"/>
              <a:t>‹#›</a:t>
            </a:fld>
            <a:endParaRPr/>
          </a:p>
        </p:txBody>
      </p:sp>
      <p:sp>
        <p:nvSpPr>
          <p:cNvPr id="24" name="Shape 24"/>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5" name="Shape 25"/>
          <p:cNvSpPr txBox="1"/>
          <p:nvPr>
            <p:ph idx="1" type="subTitle"/>
          </p:nvPr>
        </p:nvSpPr>
        <p:spPr>
          <a:xfrm>
            <a:off x="746072"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26" name="Shape 26"/>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27" name="Shape 27"/>
        <p:cNvGrpSpPr/>
        <p:nvPr/>
      </p:nvGrpSpPr>
      <p:grpSpPr>
        <a:xfrm>
          <a:off x="0" y="0"/>
          <a:ext cx="0" cy="0"/>
          <a:chOff x="0" y="0"/>
          <a:chExt cx="0" cy="0"/>
        </a:xfrm>
      </p:grpSpPr>
      <p:sp>
        <p:nvSpPr>
          <p:cNvPr id="28" name="Shape 2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29" name="Shape 29"/>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0" name="Shape 30"/>
          <p:cNvSpPr txBox="1"/>
          <p:nvPr>
            <p:ph idx="1" type="subTitle"/>
          </p:nvPr>
        </p:nvSpPr>
        <p:spPr>
          <a:xfrm>
            <a:off x="746072"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1" name="Shape 31"/>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32" name="Shape 32"/>
        <p:cNvGrpSpPr/>
        <p:nvPr/>
      </p:nvGrpSpPr>
      <p:grpSpPr>
        <a:xfrm>
          <a:off x="0" y="0"/>
          <a:ext cx="0" cy="0"/>
          <a:chOff x="0" y="0"/>
          <a:chExt cx="0" cy="0"/>
        </a:xfrm>
      </p:grpSpPr>
      <p:sp>
        <p:nvSpPr>
          <p:cNvPr id="33" name="Shape 3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
        <p:nvSpPr>
          <p:cNvPr id="34" name="Shape 34"/>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712850" y="536207"/>
            <a:ext cx="7386600" cy="3732900"/>
          </a:xfrm>
          <a:prstGeom prst="rect">
            <a:avLst/>
          </a:prstGeom>
        </p:spPr>
        <p:txBody>
          <a:bodyPr anchorCtr="0" anchor="ctr" bIns="91425" lIns="91425" spcFirstLastPara="1" rIns="91425" wrap="square" tIns="91425"/>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7" name="Shape 3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38" name="Shape 38"/>
        <p:cNvGrpSpPr/>
        <p:nvPr/>
      </p:nvGrpSpPr>
      <p:grpSpPr>
        <a:xfrm>
          <a:off x="0" y="0"/>
          <a:ext cx="0" cy="0"/>
          <a:chOff x="0" y="0"/>
          <a:chExt cx="0" cy="0"/>
        </a:xfrm>
      </p:grpSpPr>
      <p:sp>
        <p:nvSpPr>
          <p:cNvPr id="39" name="Shape 39"/>
          <p:cNvSpPr txBox="1"/>
          <p:nvPr>
            <p:ph type="ctrTitle"/>
          </p:nvPr>
        </p:nvSpPr>
        <p:spPr>
          <a:xfrm>
            <a:off x="712850" y="289402"/>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0" name="Shape 40"/>
          <p:cNvSpPr txBox="1"/>
          <p:nvPr>
            <p:ph idx="1" type="body"/>
          </p:nvPr>
        </p:nvSpPr>
        <p:spPr>
          <a:xfrm>
            <a:off x="623400" y="1654658"/>
            <a:ext cx="7891500" cy="3416400"/>
          </a:xfrm>
          <a:prstGeom prst="rect">
            <a:avLst/>
          </a:prstGeom>
        </p:spPr>
        <p:txBody>
          <a:bodyPr anchorCtr="0" anchor="t" bIns="91425" lIns="91425" spcFirstLastPara="1" rIns="91425" wrap="square" tIns="91425"/>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41" name="Shape 4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42" name="Shape 42"/>
        <p:cNvGrpSpPr/>
        <p:nvPr/>
      </p:nvGrpSpPr>
      <p:grpSpPr>
        <a:xfrm>
          <a:off x="0" y="0"/>
          <a:ext cx="0" cy="0"/>
          <a:chOff x="0" y="0"/>
          <a:chExt cx="0" cy="0"/>
        </a:xfrm>
      </p:grpSpPr>
      <p:sp>
        <p:nvSpPr>
          <p:cNvPr id="43" name="Shape 4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a:spcBef>
                <a:spcPts val="0"/>
              </a:spcBef>
              <a:spcAft>
                <a:spcPts val="0"/>
              </a:spcAft>
              <a:buNone/>
            </a:pPr>
            <a:fld id="{00000000-1234-1234-1234-123412341234}" type="slidenum">
              <a:rPr lang="en"/>
              <a:t>‹#›</a:t>
            </a:fld>
            <a:endParaRPr/>
          </a:p>
        </p:txBody>
      </p:sp>
      <p:sp>
        <p:nvSpPr>
          <p:cNvPr id="44" name="Shape 44"/>
          <p:cNvSpPr txBox="1"/>
          <p:nvPr>
            <p:ph type="ctrTitle"/>
          </p:nvPr>
        </p:nvSpPr>
        <p:spPr>
          <a:xfrm>
            <a:off x="718662" y="614727"/>
            <a:ext cx="7386600" cy="8442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5" name="Shape 45"/>
          <p:cNvSpPr txBox="1"/>
          <p:nvPr>
            <p:ph idx="1" type="body"/>
          </p:nvPr>
        </p:nvSpPr>
        <p:spPr>
          <a:xfrm>
            <a:off x="697434" y="1714063"/>
            <a:ext cx="3617700" cy="26376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6" name="Shape 46"/>
          <p:cNvSpPr txBox="1"/>
          <p:nvPr>
            <p:ph idx="2" type="body"/>
          </p:nvPr>
        </p:nvSpPr>
        <p:spPr>
          <a:xfrm>
            <a:off x="4675870" y="1737313"/>
            <a:ext cx="3617700" cy="2637600"/>
          </a:xfrm>
          <a:prstGeom prst="rect">
            <a:avLst/>
          </a:prstGeom>
        </p:spPr>
        <p:txBody>
          <a:bodyPr anchorCtr="0" anchor="t" bIns="91425" lIns="91425" spcFirstLastPara="1" rIns="91425" wrap="square" tIns="91425"/>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7" name="Shape 47"/>
          <p:cNvSpPr txBox="1"/>
          <p:nvPr>
            <p:ph idx="3" type="subTitle"/>
          </p:nvPr>
        </p:nvSpPr>
        <p:spPr>
          <a:xfrm>
            <a:off x="718647" y="292250"/>
            <a:ext cx="5017500" cy="667500"/>
          </a:xfrm>
          <a:prstGeom prst="rect">
            <a:avLst/>
          </a:prstGeom>
        </p:spPr>
        <p:txBody>
          <a:bodyPr anchorCtr="0" anchor="ctr" bIns="91425" lIns="91425" spcFirstLastPara="1" rIns="91425" wrap="square" tIns="91425"/>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mf@gsa.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5.png"/><Relationship Id="rId4" Type="http://schemas.openxmlformats.org/officeDocument/2006/relationships/hyperlink" Target="https://slidebean.com/blog/startups/pitch-deck-templ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management.simplicable.com/management/new/22-types-of-project-ris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57350" y="473300"/>
            <a:ext cx="8030400" cy="165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700"/>
              <a:t>TMF Pitch Deck | </a:t>
            </a:r>
            <a:r>
              <a:rPr b="0" i="1" lang="en" sz="4700"/>
              <a:t>Template</a:t>
            </a:r>
            <a:endParaRPr b="0" i="1" sz="4700">
              <a:solidFill>
                <a:srgbClr val="FFFFFF"/>
              </a:solidFill>
            </a:endParaRPr>
          </a:p>
        </p:txBody>
      </p:sp>
      <p:sp>
        <p:nvSpPr>
          <p:cNvPr id="205" name="Shape 205"/>
          <p:cNvSpPr txBox="1"/>
          <p:nvPr>
            <p:ph idx="1" type="subTitle"/>
          </p:nvPr>
        </p:nvSpPr>
        <p:spPr>
          <a:xfrm>
            <a:off x="733550" y="1454950"/>
            <a:ext cx="7386600" cy="2636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300">
                <a:solidFill>
                  <a:schemeClr val="lt1"/>
                </a:solidFill>
              </a:rPr>
              <a:t>This template is for teams requesting funding from the Technology Modernization Fund. Each slide covers a topic you may wish to cover as part of your funding pitch. </a:t>
            </a:r>
            <a:r>
              <a:rPr b="1" lang="en" sz="1300">
                <a:solidFill>
                  <a:schemeClr val="lt1"/>
                </a:solidFill>
              </a:rPr>
              <a:t>This template contains suggestions for what you could include. What you cover, and in what order, is up to you.</a:t>
            </a:r>
            <a:r>
              <a:rPr lang="en" sz="1300">
                <a:solidFill>
                  <a:schemeClr val="lt1"/>
                </a:solidFill>
              </a:rPr>
              <a:t> </a:t>
            </a:r>
            <a:endParaRPr sz="1300">
              <a:solidFill>
                <a:schemeClr val="lt1"/>
              </a:solidFill>
            </a:endParaRPr>
          </a:p>
          <a:p>
            <a:pPr indent="0" lvl="0" marL="0" rtl="0">
              <a:spcBef>
                <a:spcPts val="0"/>
              </a:spcBef>
              <a:spcAft>
                <a:spcPts val="0"/>
              </a:spcAft>
              <a:buClr>
                <a:schemeClr val="dk1"/>
              </a:buClr>
              <a:buSzPts val="1100"/>
              <a:buFont typeface="Arial"/>
              <a:buNone/>
            </a:pPr>
            <a:r>
              <a:t/>
            </a:r>
            <a:endParaRPr sz="1300">
              <a:solidFill>
                <a:schemeClr val="lt1"/>
              </a:solidFill>
            </a:endParaRPr>
          </a:p>
          <a:p>
            <a:pPr indent="0" lvl="0" marL="0" rtl="0">
              <a:spcBef>
                <a:spcPts val="0"/>
              </a:spcBef>
              <a:spcAft>
                <a:spcPts val="0"/>
              </a:spcAft>
              <a:buClr>
                <a:schemeClr val="dk1"/>
              </a:buClr>
              <a:buSzPts val="1100"/>
              <a:buFont typeface="Arial"/>
              <a:buNone/>
            </a:pPr>
            <a:r>
              <a:rPr lang="en" sz="1300">
                <a:solidFill>
                  <a:schemeClr val="lt1"/>
                </a:solidFill>
              </a:rPr>
              <a:t>This is an opportunity to tell your story to the Board in as creative and compelling a format as possible. </a:t>
            </a:r>
            <a:r>
              <a:rPr b="1" lang="en" sz="1300">
                <a:solidFill>
                  <a:schemeClr val="lt1"/>
                </a:solidFill>
              </a:rPr>
              <a:t>It is not a requirement that you complete each slide. </a:t>
            </a:r>
            <a:r>
              <a:rPr lang="en" sz="1300">
                <a:solidFill>
                  <a:schemeClr val="lt1"/>
                </a:solidFill>
              </a:rPr>
              <a:t>Add slides, remove them, illustrate them, animate them, or use your own presentation deck if you wish. Please remember that the total time allotted for this presentation is ten minutes and structure your pitch to accommodate this timeframe.</a:t>
            </a:r>
            <a:endParaRPr sz="1300">
              <a:solidFill>
                <a:schemeClr val="lt1"/>
              </a:solidFill>
            </a:endParaRPr>
          </a:p>
          <a:p>
            <a:pPr indent="0" lvl="0" marL="0" rtl="0">
              <a:spcBef>
                <a:spcPts val="0"/>
              </a:spcBef>
              <a:spcAft>
                <a:spcPts val="0"/>
              </a:spcAft>
              <a:buClr>
                <a:schemeClr val="dk1"/>
              </a:buClr>
              <a:buSzPts val="1100"/>
              <a:buFont typeface="Arial"/>
              <a:buNone/>
            </a:pPr>
            <a:r>
              <a:t/>
            </a:r>
            <a:endParaRPr sz="1300">
              <a:solidFill>
                <a:schemeClr val="lt1"/>
              </a:solidFill>
            </a:endParaRPr>
          </a:p>
          <a:p>
            <a:pPr indent="0" lvl="0" marL="0" rtl="0">
              <a:spcBef>
                <a:spcPts val="0"/>
              </a:spcBef>
              <a:spcAft>
                <a:spcPts val="0"/>
              </a:spcAft>
              <a:buClr>
                <a:schemeClr val="dk1"/>
              </a:buClr>
              <a:buSzPts val="1100"/>
              <a:buFont typeface="Arial"/>
              <a:buNone/>
            </a:pPr>
            <a:r>
              <a:rPr lang="en" sz="1300">
                <a:solidFill>
                  <a:schemeClr val="lt1"/>
                </a:solidFill>
              </a:rPr>
              <a:t>The TMF team is here to support and advise you as you prepare your pitch. We’re not voting members of the Board, which means we can give you practical, impartial support. We </a:t>
            </a:r>
            <a:r>
              <a:rPr b="1" lang="en" sz="1300">
                <a:solidFill>
                  <a:schemeClr val="lt1"/>
                </a:solidFill>
              </a:rPr>
              <a:t>strongly encourage you</a:t>
            </a:r>
            <a:r>
              <a:rPr lang="en" sz="1300">
                <a:solidFill>
                  <a:schemeClr val="lt1"/>
                </a:solidFill>
              </a:rPr>
              <a:t> to reach out to us at </a:t>
            </a:r>
            <a:r>
              <a:rPr lang="en" sz="1300" u="sng">
                <a:solidFill>
                  <a:schemeClr val="hlink"/>
                </a:solidFill>
                <a:hlinkClick r:id="rId3"/>
              </a:rPr>
              <a:t>tmf@gsa.gov</a:t>
            </a:r>
            <a:r>
              <a:rPr lang="en" sz="1300">
                <a:solidFill>
                  <a:schemeClr val="lt1"/>
                </a:solidFill>
              </a:rPr>
              <a:t> for help, advice, and encouragement.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Policy hotspots</a:t>
            </a:r>
            <a:endParaRPr sz="5000">
              <a:solidFill>
                <a:srgbClr val="1C304A"/>
              </a:solidFill>
            </a:endParaRPr>
          </a:p>
        </p:txBody>
      </p:sp>
      <p:sp>
        <p:nvSpPr>
          <p:cNvPr id="267" name="Shape 267"/>
          <p:cNvSpPr txBox="1"/>
          <p:nvPr>
            <p:ph idx="1" type="subTitle"/>
          </p:nvPr>
        </p:nvSpPr>
        <p:spPr>
          <a:xfrm>
            <a:off x="729675" y="1562273"/>
            <a:ext cx="72813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Outline the policy landscape for this project.</a:t>
            </a:r>
            <a:endParaRPr i="1"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SzPts val="1800"/>
              <a:buChar char="●"/>
            </a:pPr>
            <a:r>
              <a:rPr lang="en" sz="1800"/>
              <a:t>Are there any policy barriers or </a:t>
            </a:r>
            <a:r>
              <a:rPr lang="en" sz="1800"/>
              <a:t>statutory</a:t>
            </a:r>
            <a:r>
              <a:rPr lang="en" sz="1800"/>
              <a:t> limitations that will need to be overcome in order to successfully execute this project?</a:t>
            </a:r>
            <a:endParaRPr sz="1800"/>
          </a:p>
          <a:p>
            <a:pPr indent="-342900" lvl="0" marL="457200" rtl="0">
              <a:lnSpc>
                <a:spcPct val="115000"/>
              </a:lnSpc>
              <a:spcBef>
                <a:spcPts val="0"/>
              </a:spcBef>
              <a:spcAft>
                <a:spcPts val="0"/>
              </a:spcAft>
              <a:buSzPts val="1800"/>
              <a:buChar char="●"/>
            </a:pPr>
            <a:r>
              <a:rPr lang="en" sz="1800"/>
              <a:t>What policy changes, if any, will have to be made in order to ensure successful delivery of this project?</a:t>
            </a:r>
            <a:endParaRPr sz="1800"/>
          </a:p>
        </p:txBody>
      </p:sp>
      <p:sp>
        <p:nvSpPr>
          <p:cNvPr id="268" name="Shape 2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“Special sauce”</a:t>
            </a:r>
            <a:endParaRPr sz="5000">
              <a:solidFill>
                <a:srgbClr val="1C304A"/>
              </a:solidFill>
            </a:endParaRPr>
          </a:p>
        </p:txBody>
      </p:sp>
      <p:sp>
        <p:nvSpPr>
          <p:cNvPr id="274" name="Shape 274"/>
          <p:cNvSpPr txBox="1"/>
          <p:nvPr>
            <p:ph idx="1" type="subTitle"/>
          </p:nvPr>
        </p:nvSpPr>
        <p:spPr>
          <a:xfrm>
            <a:off x="729675" y="1562273"/>
            <a:ext cx="72813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What’s unique about this project that makes it an especially appealing option for the government to pursue?</a:t>
            </a:r>
            <a:endParaRPr i="1" sz="1800"/>
          </a:p>
          <a:p>
            <a:pPr indent="0" lvl="0" marL="0" rtl="0">
              <a:lnSpc>
                <a:spcPct val="115000"/>
              </a:lnSpc>
              <a:spcBef>
                <a:spcPts val="0"/>
              </a:spcBef>
              <a:spcAft>
                <a:spcPts val="0"/>
              </a:spcAft>
              <a:buNone/>
            </a:pPr>
            <a:r>
              <a:t/>
            </a:r>
            <a:endParaRPr i="1" sz="1800"/>
          </a:p>
          <a:p>
            <a:pPr indent="-342900" lvl="0" marL="457200" rtl="0">
              <a:lnSpc>
                <a:spcPct val="115000"/>
              </a:lnSpc>
              <a:spcBef>
                <a:spcPts val="0"/>
              </a:spcBef>
              <a:spcAft>
                <a:spcPts val="0"/>
              </a:spcAft>
              <a:buSzPts val="1800"/>
              <a:buChar char="●"/>
            </a:pPr>
            <a:r>
              <a:rPr lang="en" sz="1800"/>
              <a:t>If your project has elements that are interesting or unusual that make this project particularly notable, share them here.</a:t>
            </a:r>
            <a:endParaRPr sz="1800"/>
          </a:p>
          <a:p>
            <a:pPr indent="-342900" lvl="0" marL="457200" rtl="0">
              <a:lnSpc>
                <a:spcPct val="115000"/>
              </a:lnSpc>
              <a:spcBef>
                <a:spcPts val="0"/>
              </a:spcBef>
              <a:spcAft>
                <a:spcPts val="0"/>
              </a:spcAft>
              <a:buSzPts val="1800"/>
              <a:buChar char="●"/>
            </a:pPr>
            <a:r>
              <a:rPr lang="en" sz="1800"/>
              <a:t>Examples include </a:t>
            </a:r>
            <a:r>
              <a:rPr lang="en" sz="1800"/>
              <a:t>but are not limited to: </a:t>
            </a:r>
            <a:r>
              <a:rPr lang="en" sz="1800"/>
              <a:t>aspects of your business model, repayment model, implementation approach, procurement approach, opportunity for agency reuse, or opportunity for the vendor community. </a:t>
            </a:r>
            <a:endParaRPr sz="1800"/>
          </a:p>
        </p:txBody>
      </p:sp>
      <p:sp>
        <p:nvSpPr>
          <p:cNvPr id="275" name="Shape 2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Milestones</a:t>
            </a:r>
            <a:endParaRPr sz="5000">
              <a:solidFill>
                <a:srgbClr val="1C304A"/>
              </a:solidFill>
            </a:endParaRPr>
          </a:p>
        </p:txBody>
      </p:sp>
      <p:sp>
        <p:nvSpPr>
          <p:cNvPr id="281" name="Shape 281"/>
          <p:cNvSpPr txBox="1"/>
          <p:nvPr>
            <p:ph idx="1" type="subTitle"/>
          </p:nvPr>
        </p:nvSpPr>
        <p:spPr>
          <a:xfrm>
            <a:off x="729675" y="1790873"/>
            <a:ext cx="7281300" cy="22092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t>What major milestones will this project include?</a:t>
            </a:r>
            <a:endParaRPr sz="1800"/>
          </a:p>
          <a:p>
            <a:pPr indent="-342900" lvl="0" marL="457200" rtl="0">
              <a:lnSpc>
                <a:spcPct val="115000"/>
              </a:lnSpc>
              <a:spcBef>
                <a:spcPts val="0"/>
              </a:spcBef>
              <a:spcAft>
                <a:spcPts val="0"/>
              </a:spcAft>
              <a:buSzPts val="1800"/>
              <a:buChar char="●"/>
            </a:pPr>
            <a:r>
              <a:rPr lang="en" sz="1800"/>
              <a:t>What are the metrics that you will associate with these milestones to determine whether or not they’ve been met?</a:t>
            </a:r>
            <a:endParaRPr sz="1800"/>
          </a:p>
        </p:txBody>
      </p:sp>
      <p:sp>
        <p:nvSpPr>
          <p:cNvPr id="282" name="Shape 2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Thanks!</a:t>
            </a:r>
            <a:endParaRPr/>
          </a:p>
        </p:txBody>
      </p:sp>
      <p:sp>
        <p:nvSpPr>
          <p:cNvPr id="288" name="Shape 288"/>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[Name] [Agency] [Email]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Shape 210"/>
          <p:cNvPicPr preferRelativeResize="0"/>
          <p:nvPr/>
        </p:nvPicPr>
        <p:blipFill>
          <a:blip r:embed="rId3">
            <a:alphaModFix/>
          </a:blip>
          <a:stretch>
            <a:fillRect/>
          </a:stretch>
        </p:blipFill>
        <p:spPr>
          <a:xfrm>
            <a:off x="973493" y="245276"/>
            <a:ext cx="7197008" cy="4500550"/>
          </a:xfrm>
          <a:prstGeom prst="rect">
            <a:avLst/>
          </a:prstGeom>
          <a:noFill/>
          <a:ln>
            <a:noFill/>
          </a:ln>
        </p:spPr>
      </p:pic>
      <p:sp>
        <p:nvSpPr>
          <p:cNvPr id="211" name="Shape 211"/>
          <p:cNvSpPr txBox="1"/>
          <p:nvPr/>
        </p:nvSpPr>
        <p:spPr>
          <a:xfrm>
            <a:off x="4423900" y="4745825"/>
            <a:ext cx="3847500" cy="310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1000">
                <a:solidFill>
                  <a:srgbClr val="FFFFFF"/>
                </a:solidFill>
              </a:rPr>
              <a:t>Source: </a:t>
            </a:r>
            <a:r>
              <a:rPr i="1" lang="en" sz="1000" u="sng">
                <a:solidFill>
                  <a:srgbClr val="FFFFFF"/>
                </a:solidFill>
                <a:hlinkClick r:id="rId4"/>
              </a:rPr>
              <a:t>https://slidebean.com/blog/startups/pitch-deck-template/</a:t>
            </a:r>
            <a:endParaRPr i="1" sz="1000" u="sng">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[Project Name]</a:t>
            </a:r>
            <a:endParaRPr sz="5000">
              <a:solidFill>
                <a:srgbClr val="00CFFF"/>
              </a:solidFill>
            </a:endParaRPr>
          </a:p>
          <a:p>
            <a:pPr indent="0" lvl="0" marL="0">
              <a:spcBef>
                <a:spcPts val="0"/>
              </a:spcBef>
              <a:spcAft>
                <a:spcPts val="0"/>
              </a:spcAft>
              <a:buNone/>
            </a:pPr>
            <a:r>
              <a:rPr lang="en">
                <a:solidFill>
                  <a:srgbClr val="FFFFFF"/>
                </a:solidFill>
              </a:rPr>
              <a:t>Name of Project</a:t>
            </a:r>
            <a:endParaRPr sz="5000">
              <a:solidFill>
                <a:srgbClr val="FFFFFF"/>
              </a:solidFill>
            </a:endParaRPr>
          </a:p>
        </p:txBody>
      </p:sp>
      <p:sp>
        <p:nvSpPr>
          <p:cNvPr id="217" name="Shape 217"/>
          <p:cNvSpPr txBox="1"/>
          <p:nvPr>
            <p:ph idx="4294967295" type="subTitle"/>
          </p:nvPr>
        </p:nvSpPr>
        <p:spPr>
          <a:xfrm>
            <a:off x="712850" y="1580088"/>
            <a:ext cx="7386600" cy="792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[One-sentence elevator pitch description of your project]</a:t>
            </a:r>
            <a:endParaRPr/>
          </a:p>
        </p:txBody>
      </p:sp>
      <p:sp>
        <p:nvSpPr>
          <p:cNvPr id="218" name="Shape 218"/>
          <p:cNvSpPr txBox="1"/>
          <p:nvPr>
            <p:ph idx="1" type="subTitle"/>
          </p:nvPr>
        </p:nvSpPr>
        <p:spPr>
          <a:xfrm>
            <a:off x="712850" y="3377600"/>
            <a:ext cx="64320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Technology Modernization Fund Full Project Proposal</a:t>
            </a:r>
            <a:endParaRPr b="1"/>
          </a:p>
          <a:p>
            <a:pPr indent="0" lvl="0" marL="0">
              <a:spcBef>
                <a:spcPts val="0"/>
              </a:spcBef>
              <a:spcAft>
                <a:spcPts val="0"/>
              </a:spcAft>
              <a:buNone/>
            </a:pPr>
            <a:r>
              <a:t/>
            </a:r>
            <a:endParaRPr b="1"/>
          </a:p>
          <a:p>
            <a:pPr indent="0" lvl="0" marL="0">
              <a:spcBef>
                <a:spcPts val="0"/>
              </a:spcBef>
              <a:spcAft>
                <a:spcPts val="0"/>
              </a:spcAft>
              <a:buNone/>
            </a:pPr>
            <a:r>
              <a:rPr b="1" lang="en"/>
              <a:t>[Name(s) and organization(s) of participants, date of presentation]</a:t>
            </a:r>
            <a:endParaRPr b="1"/>
          </a:p>
        </p:txBody>
      </p:sp>
      <p:sp>
        <p:nvSpPr>
          <p:cNvPr id="219" name="Shape 2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problem</a:t>
            </a:r>
            <a:endParaRPr sz="5000">
              <a:solidFill>
                <a:srgbClr val="1C304A"/>
              </a:solidFill>
            </a:endParaRPr>
          </a:p>
        </p:txBody>
      </p:sp>
      <p:sp>
        <p:nvSpPr>
          <p:cNvPr id="225" name="Shape 225"/>
          <p:cNvSpPr txBox="1"/>
          <p:nvPr>
            <p:ph idx="1" type="subTitle"/>
          </p:nvPr>
        </p:nvSpPr>
        <p:spPr>
          <a:xfrm>
            <a:off x="729675" y="1562273"/>
            <a:ext cx="72813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Tell (and show) your story. Be as narrative as possible.</a:t>
            </a:r>
            <a:endParaRPr i="1" sz="1800"/>
          </a:p>
          <a:p>
            <a:pPr indent="0" lvl="0" marL="0" rtl="0">
              <a:lnSpc>
                <a:spcPct val="115000"/>
              </a:lnSpc>
              <a:spcBef>
                <a:spcPts val="0"/>
              </a:spcBef>
              <a:spcAft>
                <a:spcPts val="0"/>
              </a:spcAft>
              <a:buNone/>
            </a:pPr>
            <a:r>
              <a:t/>
            </a:r>
            <a:endParaRPr i="1" sz="1800"/>
          </a:p>
          <a:p>
            <a:pPr indent="-342900" lvl="0" marL="457200" rtl="0">
              <a:lnSpc>
                <a:spcPct val="115000"/>
              </a:lnSpc>
              <a:spcBef>
                <a:spcPts val="0"/>
              </a:spcBef>
              <a:spcAft>
                <a:spcPts val="0"/>
              </a:spcAft>
              <a:buSzPts val="1800"/>
              <a:buChar char="●"/>
            </a:pPr>
            <a:r>
              <a:rPr lang="en" sz="1800"/>
              <a:t>What problem are you trying to solve?</a:t>
            </a:r>
            <a:endParaRPr sz="1800"/>
          </a:p>
          <a:p>
            <a:pPr indent="-342900" lvl="0" marL="457200" rtl="0">
              <a:lnSpc>
                <a:spcPct val="115000"/>
              </a:lnSpc>
              <a:spcBef>
                <a:spcPts val="0"/>
              </a:spcBef>
              <a:spcAft>
                <a:spcPts val="0"/>
              </a:spcAft>
              <a:buSzPts val="1800"/>
              <a:buChar char="●"/>
            </a:pPr>
            <a:r>
              <a:rPr lang="en" sz="1800"/>
              <a:t>How is this problem related to the mission of your agency?</a:t>
            </a:r>
            <a:endParaRPr sz="1800"/>
          </a:p>
          <a:p>
            <a:pPr indent="-342900" lvl="0" marL="457200" rtl="0">
              <a:lnSpc>
                <a:spcPct val="115000"/>
              </a:lnSpc>
              <a:spcBef>
                <a:spcPts val="0"/>
              </a:spcBef>
              <a:spcAft>
                <a:spcPts val="0"/>
              </a:spcAft>
              <a:buSzPts val="1800"/>
              <a:buChar char="●"/>
            </a:pPr>
            <a:r>
              <a:rPr lang="en" sz="1800"/>
              <a:t>Include project or product history that is relevant, data that demonstrates the scope of the problem, and/or images, including legacy product images, that help explain the problem.</a:t>
            </a:r>
            <a:endParaRPr i="1"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t/>
            </a:r>
            <a:endParaRPr sz="1800"/>
          </a:p>
          <a:p>
            <a:pPr indent="0" lvl="0" marL="0" rtl="0">
              <a:spcBef>
                <a:spcPts val="0"/>
              </a:spcBef>
              <a:spcAft>
                <a:spcPts val="0"/>
              </a:spcAft>
              <a:buNone/>
            </a:pPr>
            <a:r>
              <a:t/>
            </a:r>
            <a:endParaRPr sz="1800"/>
          </a:p>
        </p:txBody>
      </p:sp>
      <p:sp>
        <p:nvSpPr>
          <p:cNvPr id="226" name="Shape 2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solution</a:t>
            </a:r>
            <a:endParaRPr sz="5000">
              <a:solidFill>
                <a:srgbClr val="1C304A"/>
              </a:solidFill>
            </a:endParaRPr>
          </a:p>
        </p:txBody>
      </p:sp>
      <p:sp>
        <p:nvSpPr>
          <p:cNvPr id="232" name="Shape 232"/>
          <p:cNvSpPr txBox="1"/>
          <p:nvPr>
            <p:ph idx="1" type="subTitle"/>
          </p:nvPr>
        </p:nvSpPr>
        <p:spPr>
          <a:xfrm>
            <a:off x="729675" y="1562273"/>
            <a:ext cx="72813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Focus on outcomes. If this project is successful, what will change?</a:t>
            </a:r>
            <a:endParaRPr i="1"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SzPts val="1800"/>
              <a:buChar char="●"/>
            </a:pPr>
            <a:r>
              <a:rPr lang="en" sz="1800"/>
              <a:t>How do you plan to address the problem?</a:t>
            </a:r>
            <a:endParaRPr sz="1800"/>
          </a:p>
          <a:p>
            <a:pPr indent="-342900" lvl="0" marL="457200" rtl="0">
              <a:lnSpc>
                <a:spcPct val="115000"/>
              </a:lnSpc>
              <a:spcBef>
                <a:spcPts val="0"/>
              </a:spcBef>
              <a:spcAft>
                <a:spcPts val="0"/>
              </a:spcAft>
              <a:buSzPts val="1800"/>
              <a:buChar char="●"/>
            </a:pPr>
            <a:r>
              <a:rPr lang="en" sz="1800"/>
              <a:t>Why did you choose this solution?</a:t>
            </a:r>
            <a:endParaRPr sz="1800"/>
          </a:p>
          <a:p>
            <a:pPr indent="-342900" lvl="0" marL="457200" rtl="0">
              <a:lnSpc>
                <a:spcPct val="115000"/>
              </a:lnSpc>
              <a:spcBef>
                <a:spcPts val="0"/>
              </a:spcBef>
              <a:spcAft>
                <a:spcPts val="0"/>
              </a:spcAft>
              <a:buSzPts val="1800"/>
              <a:buChar char="●"/>
            </a:pPr>
            <a:r>
              <a:rPr lang="en" sz="1800"/>
              <a:t>Why is this a good idea?</a:t>
            </a:r>
            <a:endParaRPr sz="1800"/>
          </a:p>
          <a:p>
            <a:pPr indent="-342900" lvl="0" marL="457200" rtl="0">
              <a:lnSpc>
                <a:spcPct val="115000"/>
              </a:lnSpc>
              <a:spcBef>
                <a:spcPts val="0"/>
              </a:spcBef>
              <a:spcAft>
                <a:spcPts val="0"/>
              </a:spcAft>
              <a:buSzPts val="1800"/>
              <a:buChar char="●"/>
            </a:pPr>
            <a:r>
              <a:rPr lang="en" sz="1800"/>
              <a:t>Why is now the right time for it?</a:t>
            </a:r>
            <a:endParaRPr sz="1800"/>
          </a:p>
          <a:p>
            <a:pPr indent="0" lvl="0" marL="0" rtl="0">
              <a:lnSpc>
                <a:spcPct val="115000"/>
              </a:lnSpc>
              <a:spcBef>
                <a:spcPts val="0"/>
              </a:spcBef>
              <a:spcAft>
                <a:spcPts val="0"/>
              </a:spcAft>
              <a:buNone/>
            </a:pPr>
            <a:r>
              <a:t/>
            </a:r>
            <a:endParaRPr sz="1800"/>
          </a:p>
          <a:p>
            <a:pPr indent="0" lvl="0" marL="0" rtl="0">
              <a:spcBef>
                <a:spcPts val="0"/>
              </a:spcBef>
              <a:spcAft>
                <a:spcPts val="0"/>
              </a:spcAft>
              <a:buNone/>
            </a:pPr>
            <a:r>
              <a:t/>
            </a:r>
            <a:endParaRPr sz="1800"/>
          </a:p>
        </p:txBody>
      </p:sp>
      <p:sp>
        <p:nvSpPr>
          <p:cNvPr id="233" name="Shape 2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Demo or prototype</a:t>
            </a:r>
            <a:endParaRPr sz="5000">
              <a:solidFill>
                <a:srgbClr val="1C304A"/>
              </a:solidFill>
            </a:endParaRPr>
          </a:p>
        </p:txBody>
      </p:sp>
      <p:sp>
        <p:nvSpPr>
          <p:cNvPr id="239" name="Shape 239"/>
          <p:cNvSpPr txBox="1"/>
          <p:nvPr>
            <p:ph idx="1" type="subTitle"/>
          </p:nvPr>
        </p:nvSpPr>
        <p:spPr>
          <a:xfrm>
            <a:off x="729675" y="1562273"/>
            <a:ext cx="72813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If you’ve got something to show, show it here.</a:t>
            </a:r>
            <a:endParaRPr i="1"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SzPts val="1800"/>
              <a:buChar char="●"/>
            </a:pPr>
            <a:r>
              <a:rPr lang="en" sz="1800"/>
              <a:t>Options include a product demo, a prototype, design wireframes, visual comps, etc.</a:t>
            </a:r>
            <a:endParaRPr sz="1800"/>
          </a:p>
          <a:p>
            <a:pPr indent="-342900" lvl="0" marL="457200" rtl="0">
              <a:lnSpc>
                <a:spcPct val="115000"/>
              </a:lnSpc>
              <a:spcBef>
                <a:spcPts val="0"/>
              </a:spcBef>
              <a:spcAft>
                <a:spcPts val="0"/>
              </a:spcAft>
              <a:buSzPts val="1800"/>
              <a:buChar char="●"/>
            </a:pPr>
            <a:r>
              <a:rPr lang="en" sz="1800"/>
              <a:t>Keep it short—just enough to show core functionality.</a:t>
            </a:r>
            <a:endParaRPr sz="1800"/>
          </a:p>
          <a:p>
            <a:pPr indent="-342900" lvl="0" marL="457200" rtl="0">
              <a:lnSpc>
                <a:spcPct val="115000"/>
              </a:lnSpc>
              <a:spcBef>
                <a:spcPts val="0"/>
              </a:spcBef>
              <a:spcAft>
                <a:spcPts val="0"/>
              </a:spcAft>
              <a:buSzPts val="1800"/>
              <a:buChar char="●"/>
            </a:pPr>
            <a:r>
              <a:rPr lang="en" sz="1800"/>
              <a:t>Live demos are never a good idea. Drawings, screenshots, or pre-recorded demos are preferable.</a:t>
            </a:r>
            <a:endParaRPr sz="1800"/>
          </a:p>
          <a:p>
            <a:pPr indent="0" lvl="0" marL="0" rtl="0">
              <a:lnSpc>
                <a:spcPct val="115000"/>
              </a:lnSpc>
              <a:spcBef>
                <a:spcPts val="0"/>
              </a:spcBef>
              <a:spcAft>
                <a:spcPts val="0"/>
              </a:spcAft>
              <a:buNone/>
            </a:pPr>
            <a:r>
              <a:t/>
            </a:r>
            <a:endParaRPr sz="1800"/>
          </a:p>
          <a:p>
            <a:pPr indent="0" lvl="0" marL="0" rtl="0">
              <a:spcBef>
                <a:spcPts val="0"/>
              </a:spcBef>
              <a:spcAft>
                <a:spcPts val="0"/>
              </a:spcAft>
              <a:buNone/>
            </a:pPr>
            <a:r>
              <a:t/>
            </a:r>
            <a:endParaRPr sz="1800"/>
          </a:p>
        </p:txBody>
      </p:sp>
      <p:sp>
        <p:nvSpPr>
          <p:cNvPr id="240" name="Shape 2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team</a:t>
            </a:r>
            <a:endParaRPr sz="5000">
              <a:solidFill>
                <a:srgbClr val="1C304A"/>
              </a:solidFill>
            </a:endParaRPr>
          </a:p>
        </p:txBody>
      </p:sp>
      <p:sp>
        <p:nvSpPr>
          <p:cNvPr id="246" name="Shape 246"/>
          <p:cNvSpPr txBox="1"/>
          <p:nvPr>
            <p:ph idx="1" type="subTitle"/>
          </p:nvPr>
        </p:nvSpPr>
        <p:spPr>
          <a:xfrm>
            <a:off x="729675" y="1562275"/>
            <a:ext cx="73866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Cross-functional teams representing talent from across your agency have a higher likelihood of success.</a:t>
            </a:r>
            <a:endParaRPr i="1" sz="1800"/>
          </a:p>
          <a:p>
            <a:pPr indent="0" lvl="0" marL="0" rtl="0">
              <a:lnSpc>
                <a:spcPct val="115000"/>
              </a:lnSpc>
              <a:spcBef>
                <a:spcPts val="0"/>
              </a:spcBef>
              <a:spcAft>
                <a:spcPts val="0"/>
              </a:spcAft>
              <a:buNone/>
            </a:pPr>
            <a:r>
              <a:t/>
            </a:r>
            <a:endParaRPr i="1" sz="1800"/>
          </a:p>
          <a:p>
            <a:pPr indent="-342900" lvl="0" marL="457200" rtl="0">
              <a:lnSpc>
                <a:spcPct val="115000"/>
              </a:lnSpc>
              <a:spcBef>
                <a:spcPts val="0"/>
              </a:spcBef>
              <a:spcAft>
                <a:spcPts val="0"/>
              </a:spcAft>
              <a:buSzPts val="1800"/>
              <a:buChar char="●"/>
            </a:pPr>
            <a:r>
              <a:rPr lang="en" sz="1800"/>
              <a:t>Who are the core team members for this project?</a:t>
            </a:r>
            <a:endParaRPr sz="1800"/>
          </a:p>
          <a:p>
            <a:pPr indent="-342900" lvl="0" marL="457200" rtl="0">
              <a:lnSpc>
                <a:spcPct val="115000"/>
              </a:lnSpc>
              <a:spcBef>
                <a:spcPts val="0"/>
              </a:spcBef>
              <a:spcAft>
                <a:spcPts val="0"/>
              </a:spcAft>
              <a:buSzPts val="1800"/>
              <a:buChar char="●"/>
            </a:pPr>
            <a:r>
              <a:rPr lang="en" sz="1800"/>
              <a:t>What are the roles of these team members on the project? What expertise to do they bring to the team?</a:t>
            </a:r>
            <a:endParaRPr sz="1800"/>
          </a:p>
          <a:p>
            <a:pPr indent="-342900" lvl="0" marL="457200" rtl="0">
              <a:lnSpc>
                <a:spcPct val="115000"/>
              </a:lnSpc>
              <a:spcBef>
                <a:spcPts val="0"/>
              </a:spcBef>
              <a:spcAft>
                <a:spcPts val="0"/>
              </a:spcAft>
              <a:buSzPts val="1800"/>
              <a:buChar char="●"/>
            </a:pPr>
            <a:r>
              <a:rPr lang="en" sz="1800"/>
              <a:t>What roles or skills will you need to recruit to the team, if any, and how do you intend to locate them?</a:t>
            </a:r>
            <a:endParaRPr sz="1800"/>
          </a:p>
        </p:txBody>
      </p:sp>
      <p:sp>
        <p:nvSpPr>
          <p:cNvPr id="247" name="Shape 2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Public-facing impact</a:t>
            </a:r>
            <a:endParaRPr sz="5000">
              <a:solidFill>
                <a:srgbClr val="1C304A"/>
              </a:solidFill>
            </a:endParaRPr>
          </a:p>
        </p:txBody>
      </p:sp>
      <p:sp>
        <p:nvSpPr>
          <p:cNvPr id="253" name="Shape 253"/>
          <p:cNvSpPr txBox="1"/>
          <p:nvPr>
            <p:ph idx="1" type="subTitle"/>
          </p:nvPr>
        </p:nvSpPr>
        <p:spPr>
          <a:xfrm>
            <a:off x="729675" y="1562275"/>
            <a:ext cx="74619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Beyond the value to your agency, help us understand how the impact of this project will be seen and felt by the American public.</a:t>
            </a:r>
            <a:endParaRPr i="1"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SzPts val="1800"/>
              <a:buChar char="●"/>
            </a:pPr>
            <a:r>
              <a:rPr lang="en" sz="1800"/>
              <a:t>How will the public benefit </a:t>
            </a:r>
            <a:r>
              <a:rPr lang="en" sz="1800"/>
              <a:t>from the approach you are proposing</a:t>
            </a:r>
            <a:r>
              <a:rPr lang="en" sz="1800"/>
              <a:t> to solve this problem?</a:t>
            </a:r>
            <a:endParaRPr sz="1800"/>
          </a:p>
          <a:p>
            <a:pPr indent="-342900" lvl="0" marL="457200" rtl="0">
              <a:lnSpc>
                <a:spcPct val="115000"/>
              </a:lnSpc>
              <a:spcBef>
                <a:spcPts val="0"/>
              </a:spcBef>
              <a:spcAft>
                <a:spcPts val="0"/>
              </a:spcAft>
              <a:buSzPts val="1800"/>
              <a:buChar char="●"/>
            </a:pPr>
            <a:r>
              <a:rPr lang="en" sz="1800"/>
              <a:t>Include user stories, relevant research, customer citations, and any market indicators that show your project will be effective and well-received.</a:t>
            </a:r>
            <a:endParaRPr sz="1800"/>
          </a:p>
          <a:p>
            <a:pPr indent="0" lvl="0" marL="0" rtl="0">
              <a:spcBef>
                <a:spcPts val="0"/>
              </a:spcBef>
              <a:spcAft>
                <a:spcPts val="0"/>
              </a:spcAft>
              <a:buNone/>
            </a:pPr>
            <a:r>
              <a:t/>
            </a:r>
            <a:endParaRPr sz="1800"/>
          </a:p>
        </p:txBody>
      </p:sp>
      <p:sp>
        <p:nvSpPr>
          <p:cNvPr id="254" name="Shape 2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t>
            </a:r>
            <a:r>
              <a:rPr lang="en">
                <a:solidFill>
                  <a:srgbClr val="1C304A"/>
                </a:solidFill>
              </a:rPr>
              <a:t>isks</a:t>
            </a:r>
            <a:endParaRPr sz="5000">
              <a:solidFill>
                <a:srgbClr val="1C304A"/>
              </a:solidFill>
            </a:endParaRPr>
          </a:p>
        </p:txBody>
      </p:sp>
      <p:sp>
        <p:nvSpPr>
          <p:cNvPr id="260" name="Shape 260"/>
          <p:cNvSpPr txBox="1"/>
          <p:nvPr>
            <p:ph idx="1" type="subTitle"/>
          </p:nvPr>
        </p:nvSpPr>
        <p:spPr>
          <a:xfrm>
            <a:off x="729675" y="1562275"/>
            <a:ext cx="7635600" cy="2209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i="1" lang="en" sz="1800"/>
              <a:t>A thoughtful, detailed list of potential risks and how to address them</a:t>
            </a:r>
            <a:endParaRPr i="1" sz="1800"/>
          </a:p>
          <a:p>
            <a:pPr indent="0" lvl="0" marL="0" rtl="0">
              <a:lnSpc>
                <a:spcPct val="115000"/>
              </a:lnSpc>
              <a:spcBef>
                <a:spcPts val="0"/>
              </a:spcBef>
              <a:spcAft>
                <a:spcPts val="0"/>
              </a:spcAft>
              <a:buNone/>
            </a:pPr>
            <a:r>
              <a:rPr i="1" lang="en" sz="1800"/>
              <a:t>is considered a positive, not a negative, when determining whether</a:t>
            </a:r>
            <a:endParaRPr i="1" sz="1800"/>
          </a:p>
          <a:p>
            <a:pPr indent="0" lvl="0" marL="0" rtl="0">
              <a:lnSpc>
                <a:spcPct val="115000"/>
              </a:lnSpc>
              <a:spcBef>
                <a:spcPts val="0"/>
              </a:spcBef>
              <a:spcAft>
                <a:spcPts val="0"/>
              </a:spcAft>
              <a:buNone/>
            </a:pPr>
            <a:r>
              <a:rPr i="1" lang="en" sz="1800"/>
              <a:t>or not to fund a project. </a:t>
            </a:r>
            <a:r>
              <a:rPr i="1" lang="en" sz="1800" u="sng">
                <a:solidFill>
                  <a:schemeClr val="accent5"/>
                </a:solidFill>
                <a:hlinkClick r:id="rId3"/>
              </a:rPr>
              <a:t>A helpful list of types of project risk</a:t>
            </a:r>
            <a:r>
              <a:rPr i="1" lang="en" sz="1800"/>
              <a:t>.</a:t>
            </a:r>
            <a:endParaRPr i="1" sz="1800"/>
          </a:p>
          <a:p>
            <a:pPr indent="0" lvl="0" marL="0" rtl="0">
              <a:lnSpc>
                <a:spcPct val="115000"/>
              </a:lnSpc>
              <a:spcBef>
                <a:spcPts val="0"/>
              </a:spcBef>
              <a:spcAft>
                <a:spcPts val="0"/>
              </a:spcAft>
              <a:buNone/>
            </a:pPr>
            <a:r>
              <a:t/>
            </a:r>
            <a:endParaRPr i="1" sz="1800"/>
          </a:p>
          <a:p>
            <a:pPr indent="-342900" lvl="0" marL="457200" rtl="0">
              <a:lnSpc>
                <a:spcPct val="115000"/>
              </a:lnSpc>
              <a:spcBef>
                <a:spcPts val="0"/>
              </a:spcBef>
              <a:spcAft>
                <a:spcPts val="0"/>
              </a:spcAft>
              <a:buSzPts val="1800"/>
              <a:buChar char="●"/>
            </a:pPr>
            <a:r>
              <a:rPr lang="en" sz="1800"/>
              <a:t>What risks do you foresee to this project? What could fail and why?</a:t>
            </a:r>
            <a:endParaRPr sz="1800"/>
          </a:p>
          <a:p>
            <a:pPr indent="-342900" lvl="0" marL="457200" rtl="0">
              <a:lnSpc>
                <a:spcPct val="115000"/>
              </a:lnSpc>
              <a:spcBef>
                <a:spcPts val="0"/>
              </a:spcBef>
              <a:spcAft>
                <a:spcPts val="0"/>
              </a:spcAft>
              <a:buSzPts val="1800"/>
              <a:buChar char="●"/>
            </a:pPr>
            <a:r>
              <a:rPr lang="en" sz="1800"/>
              <a:t>How might you address these risks?</a:t>
            </a:r>
            <a:endParaRPr sz="1800"/>
          </a:p>
          <a:p>
            <a:pPr indent="-342900" lvl="0" marL="457200" rtl="0">
              <a:lnSpc>
                <a:spcPct val="115000"/>
              </a:lnSpc>
              <a:spcBef>
                <a:spcPts val="0"/>
              </a:spcBef>
              <a:spcAft>
                <a:spcPts val="0"/>
              </a:spcAft>
              <a:buSzPts val="1800"/>
              <a:buChar char="●"/>
            </a:pPr>
            <a:r>
              <a:rPr lang="en" sz="1800"/>
              <a:t>What is the risk to the federal government? If we don’t fund this project, what happens?</a:t>
            </a:r>
            <a:endParaRPr sz="1800"/>
          </a:p>
        </p:txBody>
      </p:sp>
      <p:sp>
        <p:nvSpPr>
          <p:cNvPr id="261" name="Shape 2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