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5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0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7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11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7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7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2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9543-FD24-4E37-960F-30AC10B6858E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E96E-1B66-4A6D-81CB-F5B6790D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9562"/>
            <a:ext cx="5085047" cy="306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5112568" cy="326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24128" y="49214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chemeClr val="bg1"/>
                </a:solidFill>
              </a:rPr>
              <a:t>git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 err="1" smtClean="0">
                <a:solidFill>
                  <a:schemeClr val="bg1"/>
                </a:solidFill>
              </a:rPr>
              <a:t>add</a:t>
            </a:r>
            <a:r>
              <a:rPr lang="pt-BR" sz="1400" dirty="0" smtClean="0">
                <a:solidFill>
                  <a:schemeClr val="bg1"/>
                </a:solidFill>
              </a:rPr>
              <a:t> *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295782" y="14563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chemeClr val="bg1"/>
                </a:solidFill>
              </a:rPr>
              <a:t>commit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8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2022-05-21T22:17:31Z</dcterms:created>
  <dcterms:modified xsi:type="dcterms:W3CDTF">2022-05-23T00:42:10Z</dcterms:modified>
</cp:coreProperties>
</file>