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50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7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47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9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24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7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6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965B-A5CC-4D4B-B337-0F9148AE5163}" type="datetimeFigureOut">
              <a:rPr kumimoji="1" lang="ja-JP" altLang="en-US" smtClean="0"/>
              <a:t>2021/11/7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94D023-2238-42DA-AEFE-A9F99896C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3CA8D-9317-41B9-9EFE-B9CD68AD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kumimoji="1" lang="ja-JP" altLang="en-US" sz="5200" dirty="0">
                <a:solidFill>
                  <a:schemeClr val="tx2"/>
                </a:solidFill>
              </a:rPr>
              <a:t>ルエン語の未来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B00882-118A-4784-B2A5-CBC74D06E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クノーツ（カルノス）アクア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09804-A1D8-453A-945C-76E78FF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Kaxr" panose="02000503000000000000" pitchFamily="2" charset="0"/>
                <a:cs typeface="Times New Roman" panose="02020603050405020304" pitchFamily="18" charset="0"/>
              </a:rPr>
              <a:t>s’i</a:t>
            </a:r>
            <a:r>
              <a:rPr kumimoji="1" lang="en-US" altLang="ja-JP" dirty="0" err="1">
                <a:latin typeface="Kaxr" panose="02000503000000000000" pitchFamily="2" charset="0"/>
                <a:cs typeface="Times New Roman" panose="02020603050405020304" pitchFamily="18" charset="0"/>
              </a:rPr>
              <a:t>uas</a:t>
            </a:r>
            <a:r>
              <a:rPr kumimoji="1" lang="en-US" altLang="ja-JP" dirty="0">
                <a:latin typeface="Kaxr" panose="02000503000000000000" pitchFamily="2" charset="0"/>
                <a:cs typeface="Times New Roman" panose="02020603050405020304" pitchFamily="18" charset="0"/>
              </a:rPr>
              <a:t> tele .</a:t>
            </a:r>
            <a:endParaRPr kumimoji="1" lang="ja-JP" altLang="en-US" dirty="0">
              <a:latin typeface="Kaxr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A15F7-83F3-4C53-A9F5-73C3FB26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八年ほど前から人工言語作ってる。</a:t>
            </a:r>
            <a:endParaRPr kumimoji="1" lang="en-US" altLang="ja-JP" dirty="0"/>
          </a:p>
          <a:p>
            <a:pPr lvl="1"/>
            <a:r>
              <a:rPr lang="ja-JP" altLang="en-US" dirty="0"/>
              <a:t>人工言語学ウィキでいくつかの記事を執筆する。</a:t>
            </a:r>
            <a:endParaRPr lang="en-US" altLang="ja-JP" dirty="0"/>
          </a:p>
          <a:p>
            <a:pPr lvl="1"/>
            <a:r>
              <a:rPr kumimoji="1" lang="ja-JP" altLang="en-US" dirty="0"/>
              <a:t>創作世界レミールを作っている。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低レイヤプログラマ目指してる。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DirectX 12 / Vulkan </a:t>
            </a:r>
            <a:r>
              <a:rPr kumimoji="1" lang="ja-JP" altLang="en-US" dirty="0"/>
              <a:t>楽しいヨ？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26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3951C-F916-4585-8C9F-12F4D729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皆さんルエン語ってご存じですか？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32FC58-1FC0-4952-ACD2-D2B1D44E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ルエン語とは？</a:t>
            </a:r>
            <a:endParaRPr kumimoji="1" lang="en-US" altLang="ja-JP" dirty="0"/>
          </a:p>
          <a:p>
            <a:pPr lvl="1"/>
            <a:r>
              <a:rPr lang="ja-JP" altLang="en-US" dirty="0"/>
              <a:t>ルエン語は今から八年程前から制作している人工言語。</a:t>
            </a:r>
            <a:endParaRPr lang="en-US" altLang="ja-JP" dirty="0"/>
          </a:p>
          <a:p>
            <a:pPr lvl="1"/>
            <a:r>
              <a:rPr kumimoji="1" lang="ja-JP" altLang="en-US" dirty="0"/>
              <a:t>当初は英語を自分なりに纏めようと作り始めた「ドルガーノ語」という言語から。</a:t>
            </a:r>
            <a:endParaRPr kumimoji="1" lang="en-US" altLang="ja-JP" dirty="0"/>
          </a:p>
          <a:p>
            <a:pPr lvl="1"/>
            <a:r>
              <a:rPr lang="ja-JP" altLang="en-US" dirty="0"/>
              <a:t>レミールと呼ばれる世界をベースとした言語。</a:t>
            </a:r>
            <a:endParaRPr lang="en-US" altLang="ja-JP" dirty="0"/>
          </a:p>
          <a:p>
            <a:pPr lvl="1"/>
            <a:r>
              <a:rPr lang="ja-JP" altLang="en-US" dirty="0"/>
              <a:t>話者はハルフェンと呼ばれる種族が多く暮らすルエン地域。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0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C827F-2A97-466B-A2FA-9823ED64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（言語）今の段階で決まっている事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E0120-F92F-4EA7-A804-2057A1CB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文法が </a:t>
            </a:r>
            <a:r>
              <a:rPr kumimoji="1" lang="en-US" altLang="ja-JP" dirty="0"/>
              <a:t>SOVO</a:t>
            </a:r>
          </a:p>
          <a:p>
            <a:pPr lvl="1"/>
            <a:r>
              <a:rPr kumimoji="1" lang="ja-JP" altLang="en-US" dirty="0"/>
              <a:t>前者の</a:t>
            </a:r>
            <a:r>
              <a:rPr lang="en-US" altLang="ja-JP" dirty="0"/>
              <a:t>O</a:t>
            </a:r>
            <a:r>
              <a:rPr kumimoji="1" lang="ja-JP" altLang="en-US" dirty="0"/>
              <a:t>は生物、後者の</a:t>
            </a:r>
            <a:r>
              <a:rPr kumimoji="1" lang="en-US" altLang="ja-JP" dirty="0"/>
              <a:t>O</a:t>
            </a:r>
            <a:r>
              <a:rPr kumimoji="1" lang="ja-JP" altLang="en-US" dirty="0"/>
              <a:t>は無生物が置かれる。</a:t>
            </a:r>
            <a:endParaRPr kumimoji="1" lang="en-US" altLang="ja-JP" dirty="0"/>
          </a:p>
          <a:p>
            <a:r>
              <a:rPr kumimoji="1" lang="ja-JP" altLang="en-US" dirty="0"/>
              <a:t>動名詞や形容詞に述詞をつけることで動詞として扱う。</a:t>
            </a:r>
            <a:endParaRPr kumimoji="1" lang="en-US" altLang="ja-JP" dirty="0"/>
          </a:p>
          <a:p>
            <a:r>
              <a:rPr lang="ja-JP" altLang="en-US" dirty="0"/>
              <a:t>動的か静的かの違いで文法が変わることがある。</a:t>
            </a:r>
            <a:endParaRPr lang="en-US" altLang="ja-JP" dirty="0"/>
          </a:p>
          <a:p>
            <a:r>
              <a:rPr kumimoji="1" lang="ja-JP" altLang="en-US" dirty="0"/>
              <a:t>量詞という便利な量を表す語彙がある。</a:t>
            </a:r>
            <a:endParaRPr kumimoji="1" lang="en-US" altLang="ja-JP" dirty="0"/>
          </a:p>
          <a:p>
            <a:r>
              <a:rPr lang="ja-JP" altLang="en-US" dirty="0"/>
              <a:t>主語は動詞句の中に取り込まれることがある。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49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1C8D7-287D-4808-9E4E-9045F0EC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4F5B-188A-4501-AA62-A6AC0450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>
                <a:latin typeface="Kaxr" panose="02000503000000000000" pitchFamily="2" charset="0"/>
              </a:rPr>
              <a:t>se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lu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lena</a:t>
            </a:r>
            <a:r>
              <a:rPr kumimoji="1" lang="en-US" altLang="ja-JP" sz="2400" dirty="0">
                <a:latin typeface="Kaxr" panose="02000503000000000000" pitchFamily="2" charset="0"/>
              </a:rPr>
              <a:t> el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tleias</a:t>
            </a:r>
            <a:r>
              <a:rPr kumimoji="1" lang="en-US" altLang="ja-JP" sz="2400" dirty="0">
                <a:latin typeface="Kaxr" panose="02000503000000000000" pitchFamily="2" charset="0"/>
              </a:rPr>
              <a:t>.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私は駅に向かう。</a:t>
            </a:r>
          </a:p>
          <a:p>
            <a:r>
              <a:rPr kumimoji="1" lang="en-US" altLang="ja-JP" sz="2400" dirty="0" err="1">
                <a:latin typeface="Kaxr" panose="02000503000000000000" pitchFamily="2" charset="0"/>
              </a:rPr>
              <a:t>zelias</a:t>
            </a:r>
            <a:r>
              <a:rPr kumimoji="1" lang="en-US" altLang="ja-JP" sz="2400" dirty="0">
                <a:latin typeface="Kaxr" panose="02000503000000000000" pitchFamily="2" charset="0"/>
              </a:rPr>
              <a:t> se mu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malei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1" lang="en-US" altLang="ja-JP" dirty="0">
                <a:latin typeface="Kaxr" panose="02000503000000000000" pitchFamily="2" charset="0"/>
              </a:rPr>
              <a:t> </a:t>
            </a:r>
            <a:r>
              <a:rPr kumimoji="1" lang="en-US" altLang="ja-JP" dirty="0"/>
              <a:t>/ </a:t>
            </a:r>
            <a:r>
              <a:rPr kumimoji="1" lang="ja-JP" altLang="en-US" dirty="0"/>
              <a:t>貴方はペットを愛していますか？</a:t>
            </a:r>
          </a:p>
          <a:p>
            <a:r>
              <a:rPr kumimoji="1" lang="en-US" altLang="ja-JP" sz="2400" dirty="0">
                <a:latin typeface="Kaxr" panose="02000503000000000000" pitchFamily="2" charset="0"/>
              </a:rPr>
              <a:t>se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lu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felia</a:t>
            </a:r>
            <a:r>
              <a:rPr kumimoji="1" lang="en-US" altLang="ja-JP" sz="2400" dirty="0">
                <a:latin typeface="Kaxr" panose="02000503000000000000" pitchFamily="2" charset="0"/>
              </a:rPr>
              <a:t> el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flashe</a:t>
            </a:r>
            <a:r>
              <a:rPr kumimoji="1" lang="en-US" altLang="ja-JP" sz="2400" dirty="0">
                <a:latin typeface="Kaxr" panose="02000503000000000000" pitchFamily="2" charset="0"/>
              </a:rPr>
              <a:t>.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私は大空を舞う。</a:t>
            </a:r>
          </a:p>
          <a:p>
            <a:r>
              <a:rPr kumimoji="1" lang="en-US" altLang="ja-JP" sz="2400" dirty="0">
                <a:latin typeface="Kaxr" panose="02000503000000000000" pitchFamily="2" charset="0"/>
              </a:rPr>
              <a:t>se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lu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aklas</a:t>
            </a:r>
            <a:r>
              <a:rPr kumimoji="1" lang="en-US" altLang="ja-JP" sz="2400" dirty="0">
                <a:latin typeface="Kaxr" panose="02000503000000000000" pitchFamily="2" charset="0"/>
              </a:rPr>
              <a:t> as fam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flevia</a:t>
            </a:r>
            <a:r>
              <a:rPr kumimoji="1" lang="en-US" altLang="ja-JP" sz="2400" dirty="0">
                <a:latin typeface="Kaxr" panose="02000503000000000000" pitchFamily="2" charset="0"/>
              </a:rPr>
              <a:t>. </a:t>
            </a:r>
            <a:r>
              <a:rPr kumimoji="1" lang="en-US" altLang="ja-JP" dirty="0"/>
              <a:t>/ </a:t>
            </a:r>
            <a:r>
              <a:rPr kumimoji="1" lang="ja-JP" altLang="en-US" dirty="0"/>
              <a:t>私は朝になると散歩しています。</a:t>
            </a:r>
          </a:p>
          <a:p>
            <a:r>
              <a:rPr kumimoji="1" lang="en-US" altLang="ja-JP" sz="2400" dirty="0">
                <a:latin typeface="Kaxr" panose="02000503000000000000" pitchFamily="2" charset="0"/>
              </a:rPr>
              <a:t>se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lu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jova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ival</a:t>
            </a:r>
            <a:r>
              <a:rPr kumimoji="1" lang="en-US" altLang="ja-JP" sz="2400" dirty="0">
                <a:latin typeface="Kaxr" panose="02000503000000000000" pitchFamily="2" charset="0"/>
              </a:rPr>
              <a:t> </a:t>
            </a:r>
            <a:r>
              <a:rPr kumimoji="1" lang="en-US" altLang="ja-JP" sz="2400" dirty="0" err="1">
                <a:latin typeface="Kaxr" panose="02000503000000000000" pitchFamily="2" charset="0"/>
              </a:rPr>
              <a:t>tia</a:t>
            </a:r>
            <a:r>
              <a:rPr kumimoji="1" lang="en-US" altLang="ja-JP" sz="2400" dirty="0">
                <a:latin typeface="Kaxr" panose="02000503000000000000" pitchFamily="2" charset="0"/>
              </a:rPr>
              <a:t>.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お腹空いたなぁ。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40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1D1EB-274E-4588-9D23-24B8AE70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（世界）今の段階で決まっている事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3B4C3-853E-43C6-9D2C-C3C960E0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レミールにはハルフェンとメイアスという二大高度知的生命体がいる。</a:t>
            </a:r>
            <a:endParaRPr kumimoji="1" lang="en-US" altLang="ja-JP" dirty="0"/>
          </a:p>
          <a:p>
            <a:pPr lvl="1"/>
            <a:r>
              <a:rPr lang="ja-JP" altLang="en-US" dirty="0"/>
              <a:t>ちなみに、ハルフェンは白卯竜、メイアスは海泳竜とも呼ばれる。</a:t>
            </a:r>
            <a:endParaRPr lang="en-US" altLang="ja-JP" dirty="0"/>
          </a:p>
          <a:p>
            <a:r>
              <a:rPr kumimoji="1" lang="ja-JP" altLang="en-US" dirty="0"/>
              <a:t>料理に関する設定が</a:t>
            </a:r>
            <a:r>
              <a:rPr lang="ja-JP" altLang="en-US" dirty="0"/>
              <a:t>きめ細やか</a:t>
            </a:r>
            <a:endParaRPr kumimoji="1" lang="en-US" altLang="ja-JP" dirty="0"/>
          </a:p>
          <a:p>
            <a:pPr lvl="1"/>
            <a:r>
              <a:rPr lang="ja-JP" altLang="en-US" dirty="0"/>
              <a:t>生物としての種や解剖学的な設定もきめ細やかにしてる</a:t>
            </a:r>
            <a:endParaRPr lang="en-US" altLang="ja-JP" dirty="0"/>
          </a:p>
          <a:p>
            <a:pPr lvl="2"/>
            <a:r>
              <a:rPr lang="ja-JP" altLang="en-US" dirty="0"/>
              <a:t>時間不足で資料が出来上がっていないのが残念。</a:t>
            </a:r>
            <a:endParaRPr lang="en-US" altLang="ja-JP" dirty="0"/>
          </a:p>
          <a:p>
            <a:pPr lvl="1"/>
            <a:r>
              <a:rPr lang="ja-JP" altLang="en-US" dirty="0"/>
              <a:t>遊びに関する設定もきめ細やかにしてる</a:t>
            </a:r>
            <a:endParaRPr lang="en-US" altLang="ja-JP" dirty="0"/>
          </a:p>
          <a:p>
            <a:r>
              <a:rPr lang="ja-JP" altLang="en-US" dirty="0"/>
              <a:t>ネタがいくつかある。</a:t>
            </a:r>
            <a:endParaRPr lang="en-US" altLang="ja-JP" dirty="0"/>
          </a:p>
          <a:p>
            <a:pPr lvl="1"/>
            <a:r>
              <a:rPr lang="ja-JP" altLang="en-US" dirty="0"/>
              <a:t>性癖がゆがんだ人向けと可愛い動物が好きな人向けでそれぞれ。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00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B2100-860B-49E2-A87E-20947D32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8DEF0-90B6-4CED-A670-69574A81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文法書と辞書の出版を目指して語彙や表現力を向上させていく。</a:t>
            </a:r>
            <a:endParaRPr lang="en-US" altLang="ja-JP" dirty="0"/>
          </a:p>
          <a:p>
            <a:pPr lvl="1"/>
            <a:r>
              <a:rPr lang="ja-JP" altLang="en-US" dirty="0"/>
              <a:t>文法書は入門書と解説書で分ける予定。</a:t>
            </a:r>
            <a:endParaRPr lang="en-US" altLang="ja-JP" dirty="0"/>
          </a:p>
          <a:p>
            <a:r>
              <a:rPr lang="ja-JP" altLang="en-US" dirty="0"/>
              <a:t>作品を作りたい人に向けて資料集を作っていく。</a:t>
            </a:r>
            <a:endParaRPr lang="en-US" altLang="ja-JP" dirty="0"/>
          </a:p>
          <a:p>
            <a:pPr lvl="1"/>
            <a:r>
              <a:rPr lang="ja-JP" altLang="en-US" dirty="0"/>
              <a:t>生き物の解剖図描かないと</a:t>
            </a:r>
            <a:r>
              <a:rPr lang="en-US" altLang="ja-JP" dirty="0"/>
              <a:t>……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就職作品作りも同時進行で作っていく。</a:t>
            </a:r>
            <a:endParaRPr lang="en-US" altLang="ja-JP" dirty="0"/>
          </a:p>
          <a:p>
            <a:pPr lvl="1"/>
            <a:r>
              <a:rPr lang="ja-JP" altLang="en-US" dirty="0"/>
              <a:t>自分もいよいよ卒業生その前に就職作品創らないとね。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999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0B27513-8CA5-4382-97A5-DB467BA8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ルエン語やレミールの世界の進捗は </a:t>
            </a:r>
            <a:r>
              <a:rPr lang="en-US" altLang="ja-JP" dirty="0"/>
              <a:t>Twitter </a:t>
            </a:r>
            <a:r>
              <a:rPr lang="ja-JP" altLang="en-US" dirty="0"/>
              <a:t>にて！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EFD0CA8-8CDA-4477-9792-887DC9B9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Twitter : @Qunoxts</a:t>
            </a:r>
          </a:p>
          <a:p>
            <a:r>
              <a:rPr lang="ja-JP" altLang="en-US" dirty="0"/>
              <a:t>ぜひフォローしていってくれよな！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07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1D677B6-B807-481D-BBDD-F12E7507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32" y="2616530"/>
            <a:ext cx="10426535" cy="898566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51442338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</TotalTime>
  <Words>462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Kaxr</vt:lpstr>
      <vt:lpstr>Times New Roman</vt:lpstr>
      <vt:lpstr>Wingdings 3</vt:lpstr>
      <vt:lpstr>ウィスプ</vt:lpstr>
      <vt:lpstr>ルエン語の未来</vt:lpstr>
      <vt:lpstr>s’iuas tele .</vt:lpstr>
      <vt:lpstr>皆さんルエン語ってご存じですか？</vt:lpstr>
      <vt:lpstr>（言語）今の段階で決まっている事</vt:lpstr>
      <vt:lpstr>具体例</vt:lpstr>
      <vt:lpstr>（世界）今の段階で決まっている事</vt:lpstr>
      <vt:lpstr>今後の予定</vt:lpstr>
      <vt:lpstr>ルエン語やレミールの世界の進捗は Twitter にて！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ルエン語の未来</dc:title>
  <dc:creator>Aqua Qunoxts</dc:creator>
  <cp:lastModifiedBy>Aqua Qunoxts</cp:lastModifiedBy>
  <cp:revision>7</cp:revision>
  <dcterms:created xsi:type="dcterms:W3CDTF">2021-11-05T15:04:21Z</dcterms:created>
  <dcterms:modified xsi:type="dcterms:W3CDTF">2021-11-07T00:46:27Z</dcterms:modified>
</cp:coreProperties>
</file>