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ABD679B-251D-4C78-B3F4-D433315588AC}" type="datetimeFigureOut">
              <a:rPr lang="en-IN" smtClean="0"/>
              <a:t>22-11-2019</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12818E2-B25C-4395-BF70-C8F8F08A6271}"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9102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BD679B-251D-4C78-B3F4-D433315588AC}"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818E2-B25C-4395-BF70-C8F8F08A6271}" type="slidenum">
              <a:rPr lang="en-IN" smtClean="0"/>
              <a:t>‹#›</a:t>
            </a:fld>
            <a:endParaRPr lang="en-IN"/>
          </a:p>
        </p:txBody>
      </p:sp>
    </p:spTree>
    <p:extLst>
      <p:ext uri="{BB962C8B-B14F-4D97-AF65-F5344CB8AC3E}">
        <p14:creationId xmlns:p14="http://schemas.microsoft.com/office/powerpoint/2010/main" val="29047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BD679B-251D-4C78-B3F4-D433315588AC}"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818E2-B25C-4395-BF70-C8F8F08A6271}" type="slidenum">
              <a:rPr lang="en-IN" smtClean="0"/>
              <a:t>‹#›</a:t>
            </a:fld>
            <a:endParaRPr lang="en-IN"/>
          </a:p>
        </p:txBody>
      </p:sp>
    </p:spTree>
    <p:extLst>
      <p:ext uri="{BB962C8B-B14F-4D97-AF65-F5344CB8AC3E}">
        <p14:creationId xmlns:p14="http://schemas.microsoft.com/office/powerpoint/2010/main" val="150504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BD679B-251D-4C78-B3F4-D433315588AC}" type="datetimeFigureOut">
              <a:rPr lang="en-IN" smtClean="0"/>
              <a:t>22-11-2019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2818E2-B25C-4395-BF70-C8F8F08A6271}" type="slidenum">
              <a:rPr lang="en-IN" smtClean="0"/>
              <a:t>‹#›</a:t>
            </a:fld>
            <a:endParaRPr lang="en-IN"/>
          </a:p>
        </p:txBody>
      </p:sp>
    </p:spTree>
    <p:extLst>
      <p:ext uri="{BB962C8B-B14F-4D97-AF65-F5344CB8AC3E}">
        <p14:creationId xmlns:p14="http://schemas.microsoft.com/office/powerpoint/2010/main" val="73740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ABD679B-251D-4C78-B3F4-D433315588AC}" type="datetimeFigureOut">
              <a:rPr lang="en-IN" smtClean="0"/>
              <a:t>22-11-2019</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12818E2-B25C-4395-BF70-C8F8F08A6271}"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702346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BD679B-251D-4C78-B3F4-D433315588AC}" type="datetimeFigureOut">
              <a:rPr lang="en-IN" smtClean="0"/>
              <a:t>22-11-2019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2818E2-B25C-4395-BF70-C8F8F08A6271}" type="slidenum">
              <a:rPr lang="en-IN" smtClean="0"/>
              <a:t>‹#›</a:t>
            </a:fld>
            <a:endParaRPr lang="en-IN"/>
          </a:p>
        </p:txBody>
      </p:sp>
    </p:spTree>
    <p:extLst>
      <p:ext uri="{BB962C8B-B14F-4D97-AF65-F5344CB8AC3E}">
        <p14:creationId xmlns:p14="http://schemas.microsoft.com/office/powerpoint/2010/main" val="48065673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BD679B-251D-4C78-B3F4-D433315588AC}" type="datetimeFigureOut">
              <a:rPr lang="en-IN" smtClean="0"/>
              <a:t>22-11-2019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2818E2-B25C-4395-BF70-C8F8F08A6271}" type="slidenum">
              <a:rPr lang="en-IN" smtClean="0"/>
              <a:t>‹#›</a:t>
            </a:fld>
            <a:endParaRPr lang="en-IN"/>
          </a:p>
        </p:txBody>
      </p:sp>
    </p:spTree>
    <p:extLst>
      <p:ext uri="{BB962C8B-B14F-4D97-AF65-F5344CB8AC3E}">
        <p14:creationId xmlns:p14="http://schemas.microsoft.com/office/powerpoint/2010/main" val="373005456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BD679B-251D-4C78-B3F4-D433315588AC}" type="datetimeFigureOut">
              <a:rPr lang="en-IN" smtClean="0"/>
              <a:t>22-11-2019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2818E2-B25C-4395-BF70-C8F8F08A6271}" type="slidenum">
              <a:rPr lang="en-IN" smtClean="0"/>
              <a:t>‹#›</a:t>
            </a:fld>
            <a:endParaRPr lang="en-IN"/>
          </a:p>
        </p:txBody>
      </p:sp>
    </p:spTree>
    <p:extLst>
      <p:ext uri="{BB962C8B-B14F-4D97-AF65-F5344CB8AC3E}">
        <p14:creationId xmlns:p14="http://schemas.microsoft.com/office/powerpoint/2010/main" val="32918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D679B-251D-4C78-B3F4-D433315588AC}" type="datetimeFigureOut">
              <a:rPr lang="en-IN" smtClean="0"/>
              <a:t>22-11-2019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2818E2-B25C-4395-BF70-C8F8F08A6271}" type="slidenum">
              <a:rPr lang="en-IN" smtClean="0"/>
              <a:t>‹#›</a:t>
            </a:fld>
            <a:endParaRPr lang="en-IN"/>
          </a:p>
        </p:txBody>
      </p:sp>
    </p:spTree>
    <p:extLst>
      <p:ext uri="{BB962C8B-B14F-4D97-AF65-F5344CB8AC3E}">
        <p14:creationId xmlns:p14="http://schemas.microsoft.com/office/powerpoint/2010/main" val="344957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3ABD679B-251D-4C78-B3F4-D433315588AC}" type="datetimeFigureOut">
              <a:rPr lang="en-IN" smtClean="0"/>
              <a:t>22-11-2019</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212818E2-B25C-4395-BF70-C8F8F08A6271}"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94184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3ABD679B-251D-4C78-B3F4-D433315588AC}" type="datetimeFigureOut">
              <a:rPr lang="en-IN" smtClean="0"/>
              <a:t>22-11-2019</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212818E2-B25C-4395-BF70-C8F8F08A6271}" type="slidenum">
              <a:rPr lang="en-IN" smtClean="0"/>
              <a:t>‹#›</a:t>
            </a:fld>
            <a:endParaRPr lang="en-IN"/>
          </a:p>
        </p:txBody>
      </p:sp>
    </p:spTree>
    <p:extLst>
      <p:ext uri="{BB962C8B-B14F-4D97-AF65-F5344CB8AC3E}">
        <p14:creationId xmlns:p14="http://schemas.microsoft.com/office/powerpoint/2010/main" val="68922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ABD679B-251D-4C78-B3F4-D433315588AC}" type="datetimeFigureOut">
              <a:rPr lang="en-IN" smtClean="0"/>
              <a:t>22-11-2019</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12818E2-B25C-4395-BF70-C8F8F08A6271}"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510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ancer.gov/Common/PopUps/popDefinition.aspx?id=CDR0000748220&amp;version=Patient&amp;language=English" TargetMode="External"/><Relationship Id="rId2" Type="http://schemas.openxmlformats.org/officeDocument/2006/relationships/hyperlink" Target="https://www.cancer.gov/Common/PopUps/popDefinition.aspx?id=CDR0000046431&amp;version=Patient&amp;language=Englis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2378" y="1375479"/>
            <a:ext cx="10318418" cy="3501321"/>
          </a:xfrm>
        </p:spPr>
        <p:txBody>
          <a:bodyPr/>
          <a:lstStyle/>
          <a:p>
            <a:r>
              <a:rPr lang="en-US" dirty="0" smtClean="0"/>
              <a:t>Tobacco &amp; Cancer </a:t>
            </a:r>
            <a:br>
              <a:rPr lang="en-US" dirty="0" smtClean="0"/>
            </a:br>
            <a:r>
              <a:rPr lang="en-US" dirty="0" smtClean="0"/>
              <a:t>Data Analysis</a:t>
            </a:r>
            <a:endParaRPr lang="en-IN" dirty="0"/>
          </a:p>
        </p:txBody>
      </p:sp>
      <p:sp>
        <p:nvSpPr>
          <p:cNvPr id="3" name="Subtitle 2"/>
          <p:cNvSpPr>
            <a:spLocks noGrp="1"/>
          </p:cNvSpPr>
          <p:nvPr>
            <p:ph type="subTitle" idx="1"/>
          </p:nvPr>
        </p:nvSpPr>
        <p:spPr>
          <a:xfrm>
            <a:off x="2381300" y="5092505"/>
            <a:ext cx="8045373" cy="742279"/>
          </a:xfrm>
        </p:spPr>
        <p:txBody>
          <a:bodyPr>
            <a:noAutofit/>
          </a:bodyPr>
          <a:lstStyle/>
          <a:p>
            <a:r>
              <a:rPr lang="en-US" sz="1200" dirty="0" smtClean="0"/>
              <a:t>Database Management</a:t>
            </a:r>
          </a:p>
          <a:p>
            <a:r>
              <a:rPr lang="en-US" sz="1200" dirty="0" smtClean="0"/>
              <a:t>By</a:t>
            </a:r>
          </a:p>
          <a:p>
            <a:r>
              <a:rPr lang="en-US" sz="1200" dirty="0" smtClean="0"/>
              <a:t>Ashish Kumar</a:t>
            </a:r>
          </a:p>
          <a:p>
            <a:r>
              <a:rPr lang="en-US" sz="1200" dirty="0" smtClean="0"/>
              <a:t>11711039</a:t>
            </a:r>
            <a:endParaRPr lang="en-IN" sz="1200" dirty="0"/>
          </a:p>
        </p:txBody>
      </p:sp>
    </p:spTree>
    <p:extLst>
      <p:ext uri="{BB962C8B-B14F-4D97-AF65-F5344CB8AC3E}">
        <p14:creationId xmlns:p14="http://schemas.microsoft.com/office/powerpoint/2010/main" val="2387184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Tobacco &amp; Cancer</a:t>
            </a:r>
            <a:endParaRPr lang="en-IN" dirty="0"/>
          </a:p>
        </p:txBody>
      </p:sp>
      <p:sp>
        <p:nvSpPr>
          <p:cNvPr id="3" name="Content Placeholder 2"/>
          <p:cNvSpPr>
            <a:spLocks noGrp="1"/>
          </p:cNvSpPr>
          <p:nvPr>
            <p:ph idx="1"/>
          </p:nvPr>
        </p:nvSpPr>
        <p:spPr/>
        <p:txBody>
          <a:bodyPr>
            <a:normAutofit/>
          </a:bodyPr>
          <a:lstStyle/>
          <a:p>
            <a:r>
              <a:rPr lang="en-US" dirty="0"/>
              <a:t>Tobacco use is a leading cause of cancer and of death from cancer. People who use tobacco products or who are regularly around </a:t>
            </a:r>
            <a:r>
              <a:rPr lang="en-US" u="sng" dirty="0">
                <a:hlinkClick r:id="rId2"/>
              </a:rPr>
              <a:t>environmental tobacco smoke</a:t>
            </a:r>
            <a:r>
              <a:rPr lang="en-US" dirty="0"/>
              <a:t> (also called secondhand smoke) have an increased risk of cancer because tobacco products and secondhand smoke have many chemicals that damage DNA.</a:t>
            </a:r>
            <a:endParaRPr lang="en-IN" dirty="0"/>
          </a:p>
          <a:p>
            <a:r>
              <a:rPr lang="en-US" dirty="0"/>
              <a:t>Tobacco use causes many types of cancer, including cancer of the lung, larynx (voice box), mouth, esophagus, throat, bladder, kidney, liver, stomach, pancreas, colon and rectum, and cervix, as well as acute myeloid leukemia. People who use </a:t>
            </a:r>
            <a:r>
              <a:rPr lang="en-US" u="sng" dirty="0">
                <a:hlinkClick r:id="rId3"/>
              </a:rPr>
              <a:t>smokeless tobacco</a:t>
            </a:r>
            <a:r>
              <a:rPr lang="en-US" dirty="0"/>
              <a:t> (snuff or chewing tobacco) have increased risks of cancers of the mouth, esophagus, and pancreas.</a:t>
            </a:r>
            <a:endParaRPr lang="en-IN" dirty="0"/>
          </a:p>
          <a:p>
            <a:endParaRPr lang="en-IN" dirty="0"/>
          </a:p>
        </p:txBody>
      </p:sp>
    </p:spTree>
    <p:extLst>
      <p:ext uri="{BB962C8B-B14F-4D97-AF65-F5344CB8AC3E}">
        <p14:creationId xmlns:p14="http://schemas.microsoft.com/office/powerpoint/2010/main" val="2332074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Objectives</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Consumption of Tobacco by population in India( Male and Female)</a:t>
            </a:r>
          </a:p>
          <a:p>
            <a:pPr marL="514350" indent="-514350">
              <a:buFont typeface="+mj-lt"/>
              <a:buAutoNum type="arabicPeriod"/>
            </a:pPr>
            <a:r>
              <a:rPr lang="en-US" dirty="0" smtClean="0"/>
              <a:t>Total mortality rate of population in India.</a:t>
            </a:r>
          </a:p>
          <a:p>
            <a:pPr marL="514350" indent="-514350">
              <a:buFont typeface="+mj-lt"/>
              <a:buAutoNum type="arabicPeriod"/>
            </a:pPr>
            <a:r>
              <a:rPr lang="en-US" dirty="0" smtClean="0"/>
              <a:t>Total average mortality rate of Males in India.</a:t>
            </a:r>
          </a:p>
          <a:p>
            <a:pPr marL="514350" indent="-514350">
              <a:buFont typeface="+mj-lt"/>
              <a:buAutoNum type="arabicPeriod"/>
            </a:pPr>
            <a:r>
              <a:rPr lang="en-US" dirty="0" smtClean="0"/>
              <a:t>Total average mortality rate of Females in India.</a:t>
            </a:r>
          </a:p>
          <a:p>
            <a:pPr marL="514350" indent="-514350">
              <a:buFont typeface="+mj-lt"/>
              <a:buAutoNum type="arabicPeriod"/>
            </a:pPr>
            <a:r>
              <a:rPr lang="en-US" dirty="0" smtClean="0"/>
              <a:t>Average Max Price of Tobacco in India.</a:t>
            </a:r>
            <a:endParaRPr lang="en-IN" dirty="0"/>
          </a:p>
        </p:txBody>
      </p:sp>
    </p:spTree>
    <p:extLst>
      <p:ext uri="{BB962C8B-B14F-4D97-AF65-F5344CB8AC3E}">
        <p14:creationId xmlns:p14="http://schemas.microsoft.com/office/powerpoint/2010/main" val="305721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1</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13165"/>
            <a:ext cx="10730345" cy="4973780"/>
          </a:xfrm>
        </p:spPr>
      </p:pic>
    </p:spTree>
    <p:extLst>
      <p:ext uri="{BB962C8B-B14F-4D97-AF65-F5344CB8AC3E}">
        <p14:creationId xmlns:p14="http://schemas.microsoft.com/office/powerpoint/2010/main" val="124043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551709"/>
            <a:ext cx="10910455" cy="4821382"/>
          </a:xfrm>
        </p:spPr>
      </p:pic>
    </p:spTree>
    <p:extLst>
      <p:ext uri="{BB962C8B-B14F-4D97-AF65-F5344CB8AC3E}">
        <p14:creationId xmlns:p14="http://schemas.microsoft.com/office/powerpoint/2010/main" val="3787772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3</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1049000" cy="4557712"/>
          </a:xfrm>
        </p:spPr>
      </p:pic>
    </p:spTree>
    <p:extLst>
      <p:ext uri="{BB962C8B-B14F-4D97-AF65-F5344CB8AC3E}">
        <p14:creationId xmlns:p14="http://schemas.microsoft.com/office/powerpoint/2010/main" val="406198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4</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839" y="1468581"/>
            <a:ext cx="10668000" cy="4724401"/>
          </a:xfrm>
        </p:spPr>
      </p:pic>
    </p:spTree>
    <p:extLst>
      <p:ext uri="{BB962C8B-B14F-4D97-AF65-F5344CB8AC3E}">
        <p14:creationId xmlns:p14="http://schemas.microsoft.com/office/powerpoint/2010/main" val="120978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5</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440872"/>
            <a:ext cx="10529453" cy="4765964"/>
          </a:xfrm>
        </p:spPr>
      </p:pic>
    </p:spTree>
    <p:extLst>
      <p:ext uri="{BB962C8B-B14F-4D97-AF65-F5344CB8AC3E}">
        <p14:creationId xmlns:p14="http://schemas.microsoft.com/office/powerpoint/2010/main" val="361418522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18</TotalTime>
  <Words>93</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Impact</vt:lpstr>
      <vt:lpstr>Badge</vt:lpstr>
      <vt:lpstr>Tobacco &amp; Cancer  Data Analysis</vt:lpstr>
      <vt:lpstr>Tobacco &amp; Cancer</vt:lpstr>
      <vt:lpstr>Objectives</vt:lpstr>
      <vt:lpstr>Objective 1</vt:lpstr>
      <vt:lpstr>Objective 2</vt:lpstr>
      <vt:lpstr>Objective 3</vt:lpstr>
      <vt:lpstr>Objective 4</vt:lpstr>
      <vt:lpstr>Objective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Tobacco &amp; Cancer  Data Analyisis</dc:title>
  <dc:creator>Ashish Kumar</dc:creator>
  <cp:lastModifiedBy>Ashish Kumar</cp:lastModifiedBy>
  <cp:revision>2</cp:revision>
  <dcterms:created xsi:type="dcterms:W3CDTF">2019-11-22T01:43:54Z</dcterms:created>
  <dcterms:modified xsi:type="dcterms:W3CDTF">2019-11-22T02:02:20Z</dcterms:modified>
</cp:coreProperties>
</file>