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Roboto Mon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RobotoMono-italic.fntdata"/><Relationship Id="rId16" Type="http://schemas.openxmlformats.org/officeDocument/2006/relationships/font" Target="fonts/Roboto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Mon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6bce0c3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6bce0c3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6bce0c34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16bce0c34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6bce0c34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16bce0c34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6bce0c34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16bce0c34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3080">
                <a:latin typeface="Calibri"/>
                <a:ea typeface="Calibri"/>
                <a:cs typeface="Calibri"/>
                <a:sym typeface="Calibri"/>
              </a:rPr>
              <a:t>Lab 2 - Introduction to MuJoCo</a:t>
            </a:r>
            <a:endParaRPr b="1" sz="308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3080">
                <a:latin typeface="Calibri"/>
                <a:ea typeface="Calibri"/>
                <a:cs typeface="Calibri"/>
                <a:sym typeface="Calibri"/>
              </a:rPr>
              <a:t>AIR 24-25</a:t>
            </a:r>
            <a:endParaRPr sz="308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robotic arm building a tower of square blocks"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5699" y="1304299"/>
            <a:ext cx="2052601" cy="205260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352800" y="2893175"/>
            <a:ext cx="85206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79">
                <a:latin typeface="Calibri"/>
                <a:ea typeface="Calibri"/>
                <a:cs typeface="Calibri"/>
                <a:sym typeface="Calibri"/>
              </a:rPr>
              <a:t>Ido Jacobi </a:t>
            </a:r>
            <a:r>
              <a:rPr b="1" lang="en" sz="177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&amp; </a:t>
            </a:r>
            <a:r>
              <a:rPr b="1" lang="en" sz="1779">
                <a:latin typeface="Calibri"/>
                <a:ea typeface="Calibri"/>
                <a:cs typeface="Calibri"/>
                <a:sym typeface="Calibri"/>
              </a:rPr>
              <a:t>Shiran Dapht</a:t>
            </a:r>
            <a:r>
              <a:rPr b="1" lang="en" sz="177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&amp; Sarah Keren </a:t>
            </a:r>
            <a:endParaRPr b="1" sz="1779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9127" y="3795125"/>
            <a:ext cx="2347939" cy="121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663" y="797750"/>
            <a:ext cx="7540675" cy="18851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type="title"/>
          </p:nvPr>
        </p:nvSpPr>
        <p:spPr>
          <a:xfrm>
            <a:off x="514925" y="2682925"/>
            <a:ext cx="8520600" cy="188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MuJoCo is a physics engine designed for fast and accurate simulation.</a:t>
            </a:r>
            <a:endParaRPr sz="20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Originally developed for robotics research, MuJoCo has become widely popular in fields such as biomechanics, machine learning, and reinforcement learning.</a:t>
            </a:r>
            <a:endParaRPr sz="20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370000"/>
            <a:ext cx="8520600" cy="44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105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MuJoCo's key concepts</a:t>
            </a:r>
            <a:endParaRPr b="1" sz="3105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613" y="1482951"/>
            <a:ext cx="5914772" cy="3327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776475"/>
            <a:ext cx="8520600" cy="398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In this tutorial, we are going to cover the following MuJoCo concepts: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XML String Representation in MuJoCo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Overview of MuJoCo's </a:t>
            </a:r>
            <a:r>
              <a:rPr lang="en" sz="2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mjModel</a:t>
            </a:r>
            <a:endParaRPr sz="2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Understanding </a:t>
            </a:r>
            <a:r>
              <a:rPr lang="en" sz="2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mjData</a:t>
            </a:r>
            <a:r>
              <a:rPr lang="en" sz="2100"/>
              <a:t> in MuJoCo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Simulation and Animation in MuJoCo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Degrees of Freedom (DoF) in Robotic Systems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Analysis of Forces in MuJoCo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525700"/>
            <a:ext cx="8520600" cy="451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Open AIR-Lab2 jupyter notebook</a:t>
            </a:r>
            <a:endParaRPr sz="2800"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9713" y="645550"/>
            <a:ext cx="2464572" cy="184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