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-bold.fntdata"/><Relationship Id="rId10" Type="http://schemas.openxmlformats.org/officeDocument/2006/relationships/font" Target="fonts/RobotoMono-regular.fntdata"/><Relationship Id="rId13" Type="http://schemas.openxmlformats.org/officeDocument/2006/relationships/font" Target="fonts/RobotoMono-boldItalic.fntdata"/><Relationship Id="rId12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4c25b3dc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4c25b3dc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4c25b3dc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4c25b3dc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4c25b3dc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4c25b3dc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8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 to </a:t>
            </a:r>
            <a:r>
              <a:rPr b="1" lang="en" sz="3080">
                <a:latin typeface="Calibri"/>
                <a:ea typeface="Calibri"/>
                <a:cs typeface="Calibri"/>
                <a:sym typeface="Calibri"/>
              </a:rPr>
              <a:t>ur5 simulation</a:t>
            </a:r>
            <a:endParaRPr b="1" sz="308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8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AIR 24-25</a:t>
            </a:r>
            <a:endParaRPr sz="308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obotic arm building a tower of square blocks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5699" y="1304299"/>
            <a:ext cx="2052603" cy="205260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52800" y="2893175"/>
            <a:ext cx="8520600" cy="7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79"/>
              <a:buFont typeface="Arial"/>
              <a:buNone/>
            </a:pPr>
            <a:r>
              <a:rPr b="1" i="0" lang="en" sz="177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Ido Jacobi &amp; Shiran Peeran &amp; Sarah Keren </a:t>
            </a:r>
            <a:endParaRPr b="1" i="0" sz="1779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39127" y="3795125"/>
            <a:ext cx="2347939" cy="12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AIR_robots_sim Repository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1. Clone the Repository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" sz="15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clone https://github.com/CLAIR-LAB-TECHNION/AIR_robots_sim.git</a:t>
            </a:r>
            <a:endParaRPr sz="15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19A66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" sz="150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AIR_robots_sim</a:t>
            </a:r>
            <a:endParaRPr sz="15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recommended you work on virtual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a new Python virtual environment and Install requirements.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 Structure Overview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The repository is organized into several key directories: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abstract_motion_planner/</a:t>
            </a:r>
            <a:r>
              <a:rPr lang="en" sz="1600">
                <a:solidFill>
                  <a:schemeClr val="dk1"/>
                </a:solidFill>
              </a:rPr>
              <a:t> - Contains the base motion planning implementations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sim_ur5/</a:t>
            </a:r>
            <a:r>
              <a:rPr lang="en" sz="1600">
                <a:solidFill>
                  <a:schemeClr val="dk1"/>
                </a:solidFill>
              </a:rPr>
              <a:t> - Main simulation package with several important subdirectories: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motion_planning/</a:t>
            </a:r>
            <a:r>
              <a:rPr lang="en" sz="1600">
                <a:solidFill>
                  <a:schemeClr val="dk1"/>
                </a:solidFill>
              </a:rPr>
              <a:t> - Contains motion planning implementations and robot assets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mujoco_env/</a:t>
            </a:r>
            <a:r>
              <a:rPr lang="en" sz="1600">
                <a:solidFill>
                  <a:schemeClr val="dk1"/>
                </a:solidFill>
              </a:rPr>
              <a:t> - MuJoCo simulation environment setup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utils/</a:t>
            </a:r>
            <a:r>
              <a:rPr lang="en" sz="1600">
                <a:solidFill>
                  <a:schemeClr val="dk1"/>
                </a:solidFill>
              </a:rPr>
              <a:t> - Utility functions for logging and other operations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Files for Robot Control - </a:t>
            </a:r>
            <a:r>
              <a:rPr lang="en" sz="2577"/>
              <a:t>Essential Files</a:t>
            </a:r>
            <a:endParaRPr sz="2577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sim_ur5/mujoco_env/sim_env.py</a:t>
            </a:r>
            <a:r>
              <a:rPr lang="en" sz="1500">
                <a:solidFill>
                  <a:schemeClr val="dk1"/>
                </a:solidFill>
              </a:rPr>
              <a:t> - Main simulation environment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sim_ur5/motion_planning/motion_executor.py</a:t>
            </a:r>
            <a:r>
              <a:rPr lang="en" sz="1500">
                <a:solidFill>
                  <a:schemeClr val="dk1"/>
                </a:solidFill>
              </a:rPr>
              <a:t> - Handles robot movement execution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sim_ur5/motion_planning/configurations.py</a:t>
            </a:r>
            <a:r>
              <a:rPr lang="en" sz="1500">
                <a:solidFill>
                  <a:schemeClr val="dk1"/>
                </a:solidFill>
              </a:rPr>
              <a:t> - Robot configuration settings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sim_ur5/motion_planning/assets/</a:t>
            </a:r>
            <a:r>
              <a:rPr lang="en" sz="1500">
                <a:solidFill>
                  <a:schemeClr val="dk1"/>
                </a:solidFill>
              </a:rPr>
              <a:t> - Contains robot and object models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sim_ur5/motion_planning/klampt_world.xml</a:t>
            </a:r>
            <a:r>
              <a:rPr lang="en" sz="1500">
                <a:solidFill>
                  <a:schemeClr val="dk1"/>
                </a:solidFill>
              </a:rPr>
              <a:t> - Contains the simulation environment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