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0C008-CA82-8B90-80A5-27A32B56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25ECF5-0540-18CF-4741-61FC23233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9B9B5-0334-04F8-7CD4-4D7F0E77A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446D-D146-4CC0-9A38-15AC6317F8C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FFC08-71D3-CB44-010C-6C5F733B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7D9F1-4C80-24ED-AA3A-A1369C81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3F9D-0836-45B4-87DC-A491F265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22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46FDC-3326-5E69-2D09-1BFE146DA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47ED3-186F-CD04-3EBD-8C5C0F9CA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7B5BA-A694-9927-EF11-C7886F37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446D-D146-4CC0-9A38-15AC6317F8C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0E201-87FA-D5D2-002F-91BE5DF7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ED721-0D87-10AC-B2C4-A615C02B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3F9D-0836-45B4-87DC-A491F265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9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6956C0-F50C-2F6B-E81C-0EBF32129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58CD7-8A3B-7E8B-99FE-BEE15957E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FE755-1356-B286-2F76-CDA97EEC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446D-D146-4CC0-9A38-15AC6317F8C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519B0-3640-DAEB-5A87-54F0DC81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A3855-550E-F97B-6D61-7B9A4C82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3F9D-0836-45B4-87DC-A491F265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DF51-DFBB-6B8B-C299-3AE73B369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2383B-2CE1-F4D2-54AE-FD6222EB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D878E-EF69-7F5F-1B1B-878A442C1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446D-D146-4CC0-9A38-15AC6317F8C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F466A-D355-BBB4-D262-045C4C280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60BAB-DDED-1D44-E1B4-DC82DC9C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3F9D-0836-45B4-87DC-A491F265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7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BC8B-B429-5BF2-2BD6-36F15A15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66FCA-1694-0513-FF3C-F9497FBD4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A1AD9-72E0-D8F3-9D4B-4ED8D33F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446D-D146-4CC0-9A38-15AC6317F8C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B5F21-7952-D298-70CF-BEBB4D39B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CFCDF-5962-B9E3-D5AE-892D3133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3F9D-0836-45B4-87DC-A491F265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2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5C73-7B6B-C1DC-0595-EF5E72655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A3AF2-9D01-306B-62AD-7E00FDA7B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F33D7-305A-2AB5-65D6-F5D1C094C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65F11-C4D3-466E-4AF1-495CC486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446D-D146-4CC0-9A38-15AC6317F8C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B03FC-BACC-D56B-C42F-B0B92ECA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A6A91-3B92-C3EA-CC80-A25C486D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3F9D-0836-45B4-87DC-A491F265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99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4BEE-E85D-9C1C-CD0C-C443B8BE0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84B90-7D33-DF2A-FA6B-9D259B7EC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37EB4-4EB5-B79F-72A3-3A8867382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811A7-B11B-3F65-6EC3-F13470182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AED65E-F811-E76D-BEC3-B74F15562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23B021-70B9-9195-C2C0-D0FC7D54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446D-D146-4CC0-9A38-15AC6317F8C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9D01D-976F-B07F-A6CC-45262BE9D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BCAD2-0A0D-14B3-6EAB-DC877F194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3F9D-0836-45B4-87DC-A491F265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1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EDEB-EFFB-250B-E94A-B199F809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F7765A-D6BC-00CE-F91D-B84AE9F5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446D-D146-4CC0-9A38-15AC6317F8C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FF252-C352-6C49-ADC2-FDF5C39E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E8FC95-BCB4-0EAB-F307-D887376D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3F9D-0836-45B4-87DC-A491F265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4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6E3751-88CA-D3E5-44FD-81AE87B17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446D-D146-4CC0-9A38-15AC6317F8C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53D0E-6157-582F-F8F5-B5CC98997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C6E1F-EEA0-55E3-AC43-1EBE4740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3F9D-0836-45B4-87DC-A491F265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44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76790-BE9F-A118-DC7A-1CA2EDA93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3035A-DF42-7A43-9E35-10FD425D2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67C61-0507-85EE-8F8C-096C718F2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7FD98-0EA1-BD78-D5B9-E96DC2231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446D-D146-4CC0-9A38-15AC6317F8C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4E028-A815-3B06-960B-65DEF00B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ABC2A-D61E-8E36-FEBB-5FBDFABB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3F9D-0836-45B4-87DC-A491F265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605A-C3B9-B534-B7C3-535993CA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FD2E26-C449-F174-88EC-9EFC38EA9B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B1106-6219-7214-4F26-B642A810D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6870F0-0C00-38B9-304E-836C6BA05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D446D-D146-4CC0-9A38-15AC6317F8C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E035E-42BA-DD53-490E-F3D5DB65C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AB12C-1D31-2682-FF85-A073ABC8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03F9D-0836-45B4-87DC-A491F265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0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51DE44-797E-9194-6AEC-36E9391BC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E153D9-B128-E930-1822-8C91F3A2C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E0785-6AC7-895D-4AEF-F3D7B2054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9D446D-D146-4CC0-9A38-15AC6317F8CC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9EA2D-C052-494A-5D15-8FBA532AF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44C06-7A18-C86D-ADFF-B9EDE7DF3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603F9D-0836-45B4-87DC-A491F265D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6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B8E665-81E2-4E55-8556-EDE9E730D010}"/>
              </a:ext>
            </a:extLst>
          </p:cNvPr>
          <p:cNvSpPr/>
          <p:nvPr/>
        </p:nvSpPr>
        <p:spPr>
          <a:xfrm>
            <a:off x="2307590" y="-62230"/>
            <a:ext cx="1917700" cy="6413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ur_rtde control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1DDF76-D6E8-087A-830A-331C2792FD30}"/>
              </a:ext>
            </a:extLst>
          </p:cNvPr>
          <p:cNvSpPr/>
          <p:nvPr/>
        </p:nvSpPr>
        <p:spPr>
          <a:xfrm>
            <a:off x="4276092" y="-62230"/>
            <a:ext cx="1917700" cy="6413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ur_rtde Receive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E12F64-AB4D-9CC7-C405-C9A706D0E383}"/>
              </a:ext>
            </a:extLst>
          </p:cNvPr>
          <p:cNvSpPr/>
          <p:nvPr/>
        </p:nvSpPr>
        <p:spPr>
          <a:xfrm>
            <a:off x="3574415" y="1366520"/>
            <a:ext cx="1352550" cy="3937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Robot Interface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D94D78C-265E-AE43-8CA1-BAE8B111F0CB}"/>
              </a:ext>
            </a:extLst>
          </p:cNvPr>
          <p:cNvSpPr/>
          <p:nvPr/>
        </p:nvSpPr>
        <p:spPr>
          <a:xfrm>
            <a:off x="66040" y="-62230"/>
            <a:ext cx="1917700" cy="6413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KLAMPT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CD5DC12-542E-A45C-247F-752BF4273A49}"/>
              </a:ext>
            </a:extLst>
          </p:cNvPr>
          <p:cNvGrpSpPr/>
          <p:nvPr/>
        </p:nvGrpSpPr>
        <p:grpSpPr>
          <a:xfrm>
            <a:off x="4250690" y="556895"/>
            <a:ext cx="1003300" cy="825500"/>
            <a:chOff x="6096000" y="577301"/>
            <a:chExt cx="973138" cy="79747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42290D2-0D02-651F-875B-DC772D859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95325"/>
              <a:ext cx="854075" cy="679450"/>
            </a:xfrm>
            <a:prstGeom prst="straightConnector1">
              <a:avLst/>
            </a:prstGeom>
            <a:ln>
              <a:headEnd w="lg" len="lg"/>
              <a:tailEnd type="none" w="lg" len="lg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8A72FD0-6E1A-71AA-B610-84FB5C9CBD3D}"/>
                </a:ext>
              </a:extLst>
            </p:cNvPr>
            <p:cNvSpPr/>
            <p:nvPr/>
          </p:nvSpPr>
          <p:spPr>
            <a:xfrm rot="2877949">
              <a:off x="6921501" y="588413"/>
              <a:ext cx="158750" cy="136525"/>
            </a:xfrm>
            <a:prstGeom prst="triangl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C7A1F9A-64A8-F1F5-3EE1-2F30EE918D1C}"/>
              </a:ext>
            </a:extLst>
          </p:cNvPr>
          <p:cNvGrpSpPr/>
          <p:nvPr/>
        </p:nvGrpSpPr>
        <p:grpSpPr>
          <a:xfrm rot="15402771">
            <a:off x="3257446" y="567535"/>
            <a:ext cx="1003300" cy="825500"/>
            <a:chOff x="6096000" y="577301"/>
            <a:chExt cx="973138" cy="797474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1A9885B-4C0D-7CCD-BA21-4C61F09031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95325"/>
              <a:ext cx="854075" cy="679450"/>
            </a:xfrm>
            <a:prstGeom prst="straightConnector1">
              <a:avLst/>
            </a:prstGeom>
            <a:ln>
              <a:headEnd w="lg" len="lg"/>
              <a:tailEnd type="none" w="lg" len="lg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5D0BF0FA-AAF3-A54B-059B-745482E7C832}"/>
                </a:ext>
              </a:extLst>
            </p:cNvPr>
            <p:cNvSpPr/>
            <p:nvPr/>
          </p:nvSpPr>
          <p:spPr>
            <a:xfrm rot="2877949">
              <a:off x="6921501" y="588413"/>
              <a:ext cx="158750" cy="136525"/>
            </a:xfrm>
            <a:prstGeom prst="triangl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255C15F0-10A1-EFBD-3F71-E2750700F709}"/>
              </a:ext>
            </a:extLst>
          </p:cNvPr>
          <p:cNvSpPr/>
          <p:nvPr/>
        </p:nvSpPr>
        <p:spPr>
          <a:xfrm>
            <a:off x="348615" y="1331595"/>
            <a:ext cx="1352550" cy="3937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Motion Planner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320763D-9074-6E6C-CC3D-47D889D41BB7}"/>
              </a:ext>
            </a:extLst>
          </p:cNvPr>
          <p:cNvCxnSpPr>
            <a:stCxn id="35" idx="0"/>
            <a:endCxn id="21" idx="2"/>
          </p:cNvCxnSpPr>
          <p:nvPr/>
        </p:nvCxnSpPr>
        <p:spPr>
          <a:xfrm flipV="1">
            <a:off x="1024890" y="579120"/>
            <a:ext cx="0" cy="752475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1426CF8-F6D0-F1BD-2652-8EB21DECEDF7}"/>
              </a:ext>
            </a:extLst>
          </p:cNvPr>
          <p:cNvSpPr/>
          <p:nvPr/>
        </p:nvSpPr>
        <p:spPr>
          <a:xfrm>
            <a:off x="3389214" y="2146048"/>
            <a:ext cx="1812923" cy="78574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Robot Interface With MP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040668-B776-C8AA-4B2D-DD91539FEE40}"/>
              </a:ext>
            </a:extLst>
          </p:cNvPr>
          <p:cNvSpPr/>
          <p:nvPr/>
        </p:nvSpPr>
        <p:spPr>
          <a:xfrm>
            <a:off x="3459593" y="2597908"/>
            <a:ext cx="790045" cy="23996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Motion Planner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D49812D-EB88-902E-93D6-87B69DCDBFC9}"/>
              </a:ext>
            </a:extLst>
          </p:cNvPr>
          <p:cNvSpPr/>
          <p:nvPr/>
        </p:nvSpPr>
        <p:spPr>
          <a:xfrm>
            <a:off x="348616" y="1734820"/>
            <a:ext cx="1352550" cy="3937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Geometry and Transforms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724BB8-CB63-89A7-536F-DEA97479115A}"/>
              </a:ext>
            </a:extLst>
          </p:cNvPr>
          <p:cNvSpPr/>
          <p:nvPr/>
        </p:nvSpPr>
        <p:spPr>
          <a:xfrm>
            <a:off x="4289589" y="2597907"/>
            <a:ext cx="872596" cy="23996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Geometry and Transforms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33AAFCE-CBC9-3F20-7FC6-53AC7CA0C3D4}"/>
              </a:ext>
            </a:extLst>
          </p:cNvPr>
          <p:cNvGrpSpPr/>
          <p:nvPr/>
        </p:nvGrpSpPr>
        <p:grpSpPr>
          <a:xfrm rot="18500679">
            <a:off x="4114337" y="1829924"/>
            <a:ext cx="319396" cy="193567"/>
            <a:chOff x="5975045" y="638232"/>
            <a:chExt cx="309794" cy="186995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AAE9559-F1F2-110D-60E8-130854AB9209}"/>
                </a:ext>
              </a:extLst>
            </p:cNvPr>
            <p:cNvCxnSpPr>
              <a:cxnSpLocks/>
            </p:cNvCxnSpPr>
            <p:nvPr/>
          </p:nvCxnSpPr>
          <p:spPr>
            <a:xfrm rot="3099321" flipV="1">
              <a:off x="6079978" y="720294"/>
              <a:ext cx="0" cy="209865"/>
            </a:xfrm>
            <a:prstGeom prst="straightConnector1">
              <a:avLst/>
            </a:prstGeom>
            <a:ln>
              <a:headEnd w="lg" len="lg"/>
              <a:tailEnd type="none" w="lg" len="lg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81395C47-24B5-9167-D00E-5A9F5C7C36A3}"/>
                </a:ext>
              </a:extLst>
            </p:cNvPr>
            <p:cNvSpPr/>
            <p:nvPr/>
          </p:nvSpPr>
          <p:spPr>
            <a:xfrm rot="3190820">
              <a:off x="6137202" y="649344"/>
              <a:ext cx="158750" cy="136525"/>
            </a:xfrm>
            <a:prstGeom prst="triangl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CBB57602-2701-0D73-BBF6-2318260435EA}"/>
              </a:ext>
            </a:extLst>
          </p:cNvPr>
          <p:cNvSpPr/>
          <p:nvPr/>
        </p:nvSpPr>
        <p:spPr>
          <a:xfrm>
            <a:off x="5527492" y="1348263"/>
            <a:ext cx="1083750" cy="3937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Two Finger Gripper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68DEE7C-EF1E-0B20-4B0F-B74DC7EE364D}"/>
              </a:ext>
            </a:extLst>
          </p:cNvPr>
          <p:cNvSpPr/>
          <p:nvPr/>
        </p:nvSpPr>
        <p:spPr>
          <a:xfrm>
            <a:off x="5527492" y="1849097"/>
            <a:ext cx="1083750" cy="3937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Vacuum Gripper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EBA4DE-0E75-4D02-5BC4-5170A763AD4D}"/>
              </a:ext>
            </a:extLst>
          </p:cNvPr>
          <p:cNvSpPr txBox="1"/>
          <p:nvPr/>
        </p:nvSpPr>
        <p:spPr>
          <a:xfrm>
            <a:off x="6621980" y="1348263"/>
            <a:ext cx="108375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Communicate with the gripper through networking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15F7554-62D3-340D-811A-36E248F1E4BD}"/>
              </a:ext>
            </a:extLst>
          </p:cNvPr>
          <p:cNvSpPr/>
          <p:nvPr/>
        </p:nvSpPr>
        <p:spPr>
          <a:xfrm>
            <a:off x="4830664" y="3633470"/>
            <a:ext cx="2070102" cy="7239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Manipulation Controller 2FG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E4ECC41-B032-22DC-8726-4B6AAFA3CC81}"/>
              </a:ext>
            </a:extLst>
          </p:cNvPr>
          <p:cNvSpPr/>
          <p:nvPr/>
        </p:nvSpPr>
        <p:spPr>
          <a:xfrm>
            <a:off x="5323840" y="3995420"/>
            <a:ext cx="1083750" cy="25318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Two Finger Gripper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9C8941F-D8B0-DCCD-1631-ACF75750C9F7}"/>
              </a:ext>
            </a:extLst>
          </p:cNvPr>
          <p:cNvSpPr/>
          <p:nvPr/>
        </p:nvSpPr>
        <p:spPr>
          <a:xfrm>
            <a:off x="1983740" y="3633470"/>
            <a:ext cx="2070102" cy="7239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Manipulation Controller VG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E4CA728-A0B3-800A-889D-93BD03D16161}"/>
              </a:ext>
            </a:extLst>
          </p:cNvPr>
          <p:cNvSpPr/>
          <p:nvPr/>
        </p:nvSpPr>
        <p:spPr>
          <a:xfrm>
            <a:off x="2465275" y="4019483"/>
            <a:ext cx="1083750" cy="25318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Vacuum Gripper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55A9925-6226-C54C-5DE8-230C2F076085}"/>
              </a:ext>
            </a:extLst>
          </p:cNvPr>
          <p:cNvGrpSpPr/>
          <p:nvPr/>
        </p:nvGrpSpPr>
        <p:grpSpPr>
          <a:xfrm rot="15993261">
            <a:off x="4897488" y="2963411"/>
            <a:ext cx="720380" cy="619249"/>
            <a:chOff x="6461366" y="577301"/>
            <a:chExt cx="607772" cy="614077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B6C8335-8E17-E0F9-BD83-852A2A37DA58}"/>
                </a:ext>
              </a:extLst>
            </p:cNvPr>
            <p:cNvCxnSpPr>
              <a:cxnSpLocks/>
            </p:cNvCxnSpPr>
            <p:nvPr/>
          </p:nvCxnSpPr>
          <p:spPr>
            <a:xfrm rot="6232653" flipH="1" flipV="1">
              <a:off x="6397060" y="689725"/>
              <a:ext cx="565959" cy="437348"/>
            </a:xfrm>
            <a:prstGeom prst="straightConnector1">
              <a:avLst/>
            </a:prstGeom>
            <a:ln>
              <a:headEnd w="lg" len="lg"/>
              <a:tailEnd type="none" w="lg" len="lg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695D35DE-4B74-45AE-AB52-50DC71BCD3CF}"/>
                </a:ext>
              </a:extLst>
            </p:cNvPr>
            <p:cNvSpPr/>
            <p:nvPr/>
          </p:nvSpPr>
          <p:spPr>
            <a:xfrm rot="2877949">
              <a:off x="6921501" y="588413"/>
              <a:ext cx="158750" cy="136525"/>
            </a:xfrm>
            <a:prstGeom prst="triangl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D68A2A3-8AF6-9DD9-6C62-E9289DF4FEEE}"/>
              </a:ext>
            </a:extLst>
          </p:cNvPr>
          <p:cNvGrpSpPr/>
          <p:nvPr/>
        </p:nvGrpSpPr>
        <p:grpSpPr>
          <a:xfrm rot="20540969">
            <a:off x="3133440" y="3008000"/>
            <a:ext cx="720380" cy="619249"/>
            <a:chOff x="6461366" y="577301"/>
            <a:chExt cx="607772" cy="614077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776C5BA-501C-75AE-DCE6-23FE02A2E228}"/>
                </a:ext>
              </a:extLst>
            </p:cNvPr>
            <p:cNvCxnSpPr>
              <a:cxnSpLocks/>
            </p:cNvCxnSpPr>
            <p:nvPr/>
          </p:nvCxnSpPr>
          <p:spPr>
            <a:xfrm rot="6232653" flipH="1" flipV="1">
              <a:off x="6397060" y="689725"/>
              <a:ext cx="565959" cy="437348"/>
            </a:xfrm>
            <a:prstGeom prst="straightConnector1">
              <a:avLst/>
            </a:prstGeom>
            <a:ln>
              <a:headEnd w="lg" len="lg"/>
              <a:tailEnd type="none" w="lg" len="lg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CE807760-5BDD-3A35-5B29-8C80C96A6171}"/>
                </a:ext>
              </a:extLst>
            </p:cNvPr>
            <p:cNvSpPr/>
            <p:nvPr/>
          </p:nvSpPr>
          <p:spPr>
            <a:xfrm rot="2877949">
              <a:off x="6921501" y="588413"/>
              <a:ext cx="158750" cy="136525"/>
            </a:xfrm>
            <a:prstGeom prst="triangl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9B397ED-D56F-40F3-5AAE-DCE243CD7D6E}"/>
              </a:ext>
            </a:extLst>
          </p:cNvPr>
          <p:cNvSpPr/>
          <p:nvPr/>
        </p:nvSpPr>
        <p:spPr>
          <a:xfrm>
            <a:off x="7726585" y="-62230"/>
            <a:ext cx="1917700" cy="6413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pyrealsense2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2E2B3D-F6FD-70D0-DE27-FE649AC81794}"/>
              </a:ext>
            </a:extLst>
          </p:cNvPr>
          <p:cNvSpPr/>
          <p:nvPr/>
        </p:nvSpPr>
        <p:spPr>
          <a:xfrm>
            <a:off x="8009160" y="1331595"/>
            <a:ext cx="1352550" cy="3937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Camera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E9C8F2-43C5-E692-CB25-0B5B58968860}"/>
              </a:ext>
            </a:extLst>
          </p:cNvPr>
          <p:cNvSpPr/>
          <p:nvPr/>
        </p:nvSpPr>
        <p:spPr>
          <a:xfrm>
            <a:off x="8009160" y="2109054"/>
            <a:ext cx="1352550" cy="5461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Camera With Recording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96596A-50F9-A1CD-203E-D5ABD8539073}"/>
              </a:ext>
            </a:extLst>
          </p:cNvPr>
          <p:cNvGrpSpPr/>
          <p:nvPr/>
        </p:nvGrpSpPr>
        <p:grpSpPr>
          <a:xfrm rot="18500679">
            <a:off x="8466917" y="1813040"/>
            <a:ext cx="319396" cy="193567"/>
            <a:chOff x="5975045" y="638232"/>
            <a:chExt cx="309794" cy="186995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8392C56-BE21-3A46-EAAF-E642A1FE9FA8}"/>
                </a:ext>
              </a:extLst>
            </p:cNvPr>
            <p:cNvCxnSpPr>
              <a:cxnSpLocks/>
            </p:cNvCxnSpPr>
            <p:nvPr/>
          </p:nvCxnSpPr>
          <p:spPr>
            <a:xfrm rot="3099321" flipV="1">
              <a:off x="6079978" y="720294"/>
              <a:ext cx="0" cy="209865"/>
            </a:xfrm>
            <a:prstGeom prst="straightConnector1">
              <a:avLst/>
            </a:prstGeom>
            <a:ln>
              <a:headEnd w="lg" len="lg"/>
              <a:tailEnd type="non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90539E74-3FF6-39FA-C3D7-51D9C716FD8D}"/>
                </a:ext>
              </a:extLst>
            </p:cNvPr>
            <p:cNvSpPr/>
            <p:nvPr/>
          </p:nvSpPr>
          <p:spPr>
            <a:xfrm rot="3190820">
              <a:off x="6137202" y="649344"/>
              <a:ext cx="158750" cy="136525"/>
            </a:xfrm>
            <a:prstGeom prst="triangl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1A4769-B909-1E85-D6A7-CB319632E74D}"/>
              </a:ext>
            </a:extLst>
          </p:cNvPr>
          <p:cNvCxnSpPr/>
          <p:nvPr/>
        </p:nvCxnSpPr>
        <p:spPr>
          <a:xfrm flipV="1">
            <a:off x="8685435" y="579120"/>
            <a:ext cx="0" cy="75247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310B114-F106-3956-AF2B-3AEC440812DC}"/>
              </a:ext>
            </a:extLst>
          </p:cNvPr>
          <p:cNvSpPr/>
          <p:nvPr/>
        </p:nvSpPr>
        <p:spPr>
          <a:xfrm>
            <a:off x="10093767" y="1331595"/>
            <a:ext cx="1352550" cy="4434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Object Detection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B1E633-21A8-CD6F-A25A-9B73F1E8CB79}"/>
              </a:ext>
            </a:extLst>
          </p:cNvPr>
          <p:cNvSpPr/>
          <p:nvPr/>
        </p:nvSpPr>
        <p:spPr>
          <a:xfrm>
            <a:off x="9811192" y="-62230"/>
            <a:ext cx="1917700" cy="6413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YOLO-WORLD</a:t>
            </a:r>
            <a:br>
              <a:rPr lang="en-US" sz="1600" dirty="0"/>
            </a:br>
            <a:r>
              <a:rPr lang="en-US" sz="1200" dirty="0"/>
              <a:t>(ultralytics)</a:t>
            </a:r>
            <a:endParaRPr lang="en-US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342875-0D3C-1565-0294-CB1D2B67C3D9}"/>
              </a:ext>
            </a:extLst>
          </p:cNvPr>
          <p:cNvCxnSpPr/>
          <p:nvPr/>
        </p:nvCxnSpPr>
        <p:spPr>
          <a:xfrm flipV="1">
            <a:off x="10770042" y="579119"/>
            <a:ext cx="0" cy="75247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17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BF71A-4B61-D6E0-B8DE-A546E4BC3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69907D-A169-A00F-D840-F7B4C8164EC8}"/>
              </a:ext>
            </a:extLst>
          </p:cNvPr>
          <p:cNvSpPr/>
          <p:nvPr/>
        </p:nvSpPr>
        <p:spPr>
          <a:xfrm>
            <a:off x="2307590" y="-62230"/>
            <a:ext cx="1917700" cy="6413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ur_rtde control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0ABFBA-0824-086C-0157-AA25CB5C8C6E}"/>
              </a:ext>
            </a:extLst>
          </p:cNvPr>
          <p:cNvSpPr/>
          <p:nvPr/>
        </p:nvSpPr>
        <p:spPr>
          <a:xfrm>
            <a:off x="4276092" y="-62230"/>
            <a:ext cx="1917700" cy="6413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ur_rtde Receive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FB3096-CF0C-79EC-AB5D-DE024348E2D5}"/>
              </a:ext>
            </a:extLst>
          </p:cNvPr>
          <p:cNvSpPr/>
          <p:nvPr/>
        </p:nvSpPr>
        <p:spPr>
          <a:xfrm>
            <a:off x="3574415" y="1366520"/>
            <a:ext cx="1352550" cy="3937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Robot Interface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C54D2B-4E14-93B9-29E2-F01663F274FA}"/>
              </a:ext>
            </a:extLst>
          </p:cNvPr>
          <p:cNvSpPr/>
          <p:nvPr/>
        </p:nvSpPr>
        <p:spPr>
          <a:xfrm>
            <a:off x="66040" y="-62230"/>
            <a:ext cx="1917700" cy="6413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KLAMPT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A46EB7-E896-667A-DBB1-28C47B087478}"/>
              </a:ext>
            </a:extLst>
          </p:cNvPr>
          <p:cNvGrpSpPr/>
          <p:nvPr/>
        </p:nvGrpSpPr>
        <p:grpSpPr>
          <a:xfrm>
            <a:off x="4250690" y="556895"/>
            <a:ext cx="1003300" cy="825500"/>
            <a:chOff x="6096000" y="577301"/>
            <a:chExt cx="973138" cy="79747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1D7497E-6AB2-3A05-2C01-A344C8842A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95325"/>
              <a:ext cx="854075" cy="679450"/>
            </a:xfrm>
            <a:prstGeom prst="straightConnector1">
              <a:avLst/>
            </a:prstGeom>
            <a:ln>
              <a:headEnd w="lg" len="lg"/>
              <a:tailEnd type="none" w="lg" len="lg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6DFA1A0-6B61-1BDF-36CC-7C2FCD5842E8}"/>
                </a:ext>
              </a:extLst>
            </p:cNvPr>
            <p:cNvSpPr/>
            <p:nvPr/>
          </p:nvSpPr>
          <p:spPr>
            <a:xfrm rot="2877949">
              <a:off x="6921501" y="588413"/>
              <a:ext cx="158750" cy="136525"/>
            </a:xfrm>
            <a:prstGeom prst="triangl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B4CB155-DCDA-ADF3-F561-C3C5DFAADDED}"/>
              </a:ext>
            </a:extLst>
          </p:cNvPr>
          <p:cNvGrpSpPr/>
          <p:nvPr/>
        </p:nvGrpSpPr>
        <p:grpSpPr>
          <a:xfrm rot="15402771">
            <a:off x="3257446" y="567535"/>
            <a:ext cx="1003300" cy="825500"/>
            <a:chOff x="6096000" y="577301"/>
            <a:chExt cx="973138" cy="797474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36A3E31-2C86-9543-0188-6A2F210BF7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95325"/>
              <a:ext cx="854075" cy="679450"/>
            </a:xfrm>
            <a:prstGeom prst="straightConnector1">
              <a:avLst/>
            </a:prstGeom>
            <a:ln>
              <a:headEnd w="lg" len="lg"/>
              <a:tailEnd type="none" w="lg" len="lg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65223A3B-10F8-F1D3-78E6-BBD99B3097E7}"/>
                </a:ext>
              </a:extLst>
            </p:cNvPr>
            <p:cNvSpPr/>
            <p:nvPr/>
          </p:nvSpPr>
          <p:spPr>
            <a:xfrm rot="2877949">
              <a:off x="6921501" y="588413"/>
              <a:ext cx="158750" cy="136525"/>
            </a:xfrm>
            <a:prstGeom prst="triangl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BA9F1DA-208E-966A-F731-7FC03E3B2F17}"/>
              </a:ext>
            </a:extLst>
          </p:cNvPr>
          <p:cNvSpPr/>
          <p:nvPr/>
        </p:nvSpPr>
        <p:spPr>
          <a:xfrm>
            <a:off x="348615" y="1331595"/>
            <a:ext cx="1352550" cy="3937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Motion Planner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E00C21B-BF1B-0997-C8F6-DA695365E3D2}"/>
              </a:ext>
            </a:extLst>
          </p:cNvPr>
          <p:cNvCxnSpPr>
            <a:stCxn id="35" idx="0"/>
            <a:endCxn id="21" idx="2"/>
          </p:cNvCxnSpPr>
          <p:nvPr/>
        </p:nvCxnSpPr>
        <p:spPr>
          <a:xfrm flipV="1">
            <a:off x="1024890" y="579120"/>
            <a:ext cx="0" cy="752475"/>
          </a:xfrm>
          <a:prstGeom prst="straightConnector1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7F72DFC-BE4E-D2BF-3B2F-4006D2CDCDA3}"/>
              </a:ext>
            </a:extLst>
          </p:cNvPr>
          <p:cNvSpPr/>
          <p:nvPr/>
        </p:nvSpPr>
        <p:spPr>
          <a:xfrm>
            <a:off x="3389214" y="2146048"/>
            <a:ext cx="1812923" cy="78574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Robot Interface With MP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BA6507-002E-D1B3-06D8-340EFF8B6179}"/>
              </a:ext>
            </a:extLst>
          </p:cNvPr>
          <p:cNvSpPr/>
          <p:nvPr/>
        </p:nvSpPr>
        <p:spPr>
          <a:xfrm>
            <a:off x="3459593" y="2597908"/>
            <a:ext cx="790045" cy="23996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Motion Planner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BAEC43-A04B-5AA4-6EA5-3F446BE4B46E}"/>
              </a:ext>
            </a:extLst>
          </p:cNvPr>
          <p:cNvSpPr/>
          <p:nvPr/>
        </p:nvSpPr>
        <p:spPr>
          <a:xfrm>
            <a:off x="348616" y="1734820"/>
            <a:ext cx="1352550" cy="3937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Geometry and Transforms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44892E-E08E-A1C1-2298-2318DB34C200}"/>
              </a:ext>
            </a:extLst>
          </p:cNvPr>
          <p:cNvSpPr/>
          <p:nvPr/>
        </p:nvSpPr>
        <p:spPr>
          <a:xfrm>
            <a:off x="4289589" y="2597907"/>
            <a:ext cx="872596" cy="23996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Geometry and Transforms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0A83C4-8F5E-08AE-E143-6203498AAA88}"/>
              </a:ext>
            </a:extLst>
          </p:cNvPr>
          <p:cNvGrpSpPr/>
          <p:nvPr/>
        </p:nvGrpSpPr>
        <p:grpSpPr>
          <a:xfrm rot="18500679">
            <a:off x="4114337" y="1829924"/>
            <a:ext cx="319396" cy="193567"/>
            <a:chOff x="5975045" y="638232"/>
            <a:chExt cx="309794" cy="186995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8453716-856F-8D94-B5B8-6B90D691248F}"/>
                </a:ext>
              </a:extLst>
            </p:cNvPr>
            <p:cNvCxnSpPr>
              <a:cxnSpLocks/>
            </p:cNvCxnSpPr>
            <p:nvPr/>
          </p:nvCxnSpPr>
          <p:spPr>
            <a:xfrm rot="3099321" flipV="1">
              <a:off x="6079978" y="720294"/>
              <a:ext cx="0" cy="209865"/>
            </a:xfrm>
            <a:prstGeom prst="straightConnector1">
              <a:avLst/>
            </a:prstGeom>
            <a:ln>
              <a:headEnd w="lg" len="lg"/>
              <a:tailEnd type="none" w="lg" len="lg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6CB83750-6C44-4F17-5C2C-7BB9DC489B66}"/>
                </a:ext>
              </a:extLst>
            </p:cNvPr>
            <p:cNvSpPr/>
            <p:nvPr/>
          </p:nvSpPr>
          <p:spPr>
            <a:xfrm rot="3190820">
              <a:off x="6137202" y="649344"/>
              <a:ext cx="158750" cy="136525"/>
            </a:xfrm>
            <a:prstGeom prst="triangl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B8C0A775-FB50-8823-28DB-AAC108AC805C}"/>
              </a:ext>
            </a:extLst>
          </p:cNvPr>
          <p:cNvSpPr/>
          <p:nvPr/>
        </p:nvSpPr>
        <p:spPr>
          <a:xfrm>
            <a:off x="5527492" y="1348263"/>
            <a:ext cx="1083750" cy="3937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Two Finger Gripper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F41097A-3BB1-5716-32DD-EE63E560B776}"/>
              </a:ext>
            </a:extLst>
          </p:cNvPr>
          <p:cNvSpPr/>
          <p:nvPr/>
        </p:nvSpPr>
        <p:spPr>
          <a:xfrm>
            <a:off x="5527492" y="1849097"/>
            <a:ext cx="1083750" cy="3937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Vacuum Gripper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EB4637-5CC8-71A8-3F44-5CAFF53B9F49}"/>
              </a:ext>
            </a:extLst>
          </p:cNvPr>
          <p:cNvSpPr txBox="1"/>
          <p:nvPr/>
        </p:nvSpPr>
        <p:spPr>
          <a:xfrm>
            <a:off x="6621980" y="1348263"/>
            <a:ext cx="108375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Communicate with the gripper through networking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BBCB4D8-9B17-3863-F2D6-E684E1425E07}"/>
              </a:ext>
            </a:extLst>
          </p:cNvPr>
          <p:cNvSpPr/>
          <p:nvPr/>
        </p:nvSpPr>
        <p:spPr>
          <a:xfrm>
            <a:off x="4830664" y="3633470"/>
            <a:ext cx="2070102" cy="7239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Manipulation Controller 2FG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9252E91-EA56-C286-6334-5DF9A28992BF}"/>
              </a:ext>
            </a:extLst>
          </p:cNvPr>
          <p:cNvSpPr/>
          <p:nvPr/>
        </p:nvSpPr>
        <p:spPr>
          <a:xfrm>
            <a:off x="5323840" y="3995420"/>
            <a:ext cx="1083750" cy="25318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Two Finger Gripper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672838D-8A8C-D6AF-DDC3-E12D17EBC1D8}"/>
              </a:ext>
            </a:extLst>
          </p:cNvPr>
          <p:cNvSpPr/>
          <p:nvPr/>
        </p:nvSpPr>
        <p:spPr>
          <a:xfrm>
            <a:off x="1983740" y="3633470"/>
            <a:ext cx="2070102" cy="7239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Manipulation Controller VG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E38CF64-9644-AC6D-9057-94ECFBB27B35}"/>
              </a:ext>
            </a:extLst>
          </p:cNvPr>
          <p:cNvSpPr/>
          <p:nvPr/>
        </p:nvSpPr>
        <p:spPr>
          <a:xfrm>
            <a:off x="2465275" y="4019483"/>
            <a:ext cx="1083750" cy="25318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Vacuum Gripper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CA99311-E4D8-C95E-B090-8555901A631E}"/>
              </a:ext>
            </a:extLst>
          </p:cNvPr>
          <p:cNvGrpSpPr/>
          <p:nvPr/>
        </p:nvGrpSpPr>
        <p:grpSpPr>
          <a:xfrm rot="15993261">
            <a:off x="4897488" y="2963411"/>
            <a:ext cx="720380" cy="619249"/>
            <a:chOff x="6461366" y="577301"/>
            <a:chExt cx="607772" cy="614077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6EEDF78-E498-8CFB-41E7-4D8878304D61}"/>
                </a:ext>
              </a:extLst>
            </p:cNvPr>
            <p:cNvCxnSpPr>
              <a:cxnSpLocks/>
            </p:cNvCxnSpPr>
            <p:nvPr/>
          </p:nvCxnSpPr>
          <p:spPr>
            <a:xfrm rot="6232653" flipH="1" flipV="1">
              <a:off x="6397060" y="689725"/>
              <a:ext cx="565959" cy="437348"/>
            </a:xfrm>
            <a:prstGeom prst="straightConnector1">
              <a:avLst/>
            </a:prstGeom>
            <a:ln>
              <a:headEnd w="lg" len="lg"/>
              <a:tailEnd type="none" w="lg" len="lg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C9BC62F6-541C-4E08-38B2-27E4DA2512D4}"/>
                </a:ext>
              </a:extLst>
            </p:cNvPr>
            <p:cNvSpPr/>
            <p:nvPr/>
          </p:nvSpPr>
          <p:spPr>
            <a:xfrm rot="2877949">
              <a:off x="6921501" y="588413"/>
              <a:ext cx="158750" cy="136525"/>
            </a:xfrm>
            <a:prstGeom prst="triangl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7077755-CA21-89C9-64BA-102EFEEC89BE}"/>
              </a:ext>
            </a:extLst>
          </p:cNvPr>
          <p:cNvGrpSpPr/>
          <p:nvPr/>
        </p:nvGrpSpPr>
        <p:grpSpPr>
          <a:xfrm rot="20540969">
            <a:off x="3133440" y="3008000"/>
            <a:ext cx="720380" cy="619249"/>
            <a:chOff x="6461366" y="577301"/>
            <a:chExt cx="607772" cy="614077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FFD3D79-12BD-6792-FB0E-9782541D0A74}"/>
                </a:ext>
              </a:extLst>
            </p:cNvPr>
            <p:cNvCxnSpPr>
              <a:cxnSpLocks/>
            </p:cNvCxnSpPr>
            <p:nvPr/>
          </p:nvCxnSpPr>
          <p:spPr>
            <a:xfrm rot="6232653" flipH="1" flipV="1">
              <a:off x="6397060" y="689725"/>
              <a:ext cx="565959" cy="437348"/>
            </a:xfrm>
            <a:prstGeom prst="straightConnector1">
              <a:avLst/>
            </a:prstGeom>
            <a:ln>
              <a:headEnd w="lg" len="lg"/>
              <a:tailEnd type="none" w="lg" len="lg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31C52BAB-65E5-6A71-B546-9462821D657E}"/>
                </a:ext>
              </a:extLst>
            </p:cNvPr>
            <p:cNvSpPr/>
            <p:nvPr/>
          </p:nvSpPr>
          <p:spPr>
            <a:xfrm rot="2877949">
              <a:off x="6921501" y="588413"/>
              <a:ext cx="158750" cy="136525"/>
            </a:xfrm>
            <a:prstGeom prst="triangle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87BFD96-74CF-8C2A-CF0D-63328A8508FC}"/>
              </a:ext>
            </a:extLst>
          </p:cNvPr>
          <p:cNvSpPr/>
          <p:nvPr/>
        </p:nvSpPr>
        <p:spPr>
          <a:xfrm>
            <a:off x="7726585" y="-62230"/>
            <a:ext cx="1917700" cy="6413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pyrealsense2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EF1D9-85EF-5235-83A4-5F0347AD4565}"/>
              </a:ext>
            </a:extLst>
          </p:cNvPr>
          <p:cNvSpPr/>
          <p:nvPr/>
        </p:nvSpPr>
        <p:spPr>
          <a:xfrm>
            <a:off x="8009160" y="1331595"/>
            <a:ext cx="1352550" cy="3937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Camera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57CD72-14AA-32F0-5C89-93D7C0B06A44}"/>
              </a:ext>
            </a:extLst>
          </p:cNvPr>
          <p:cNvSpPr/>
          <p:nvPr/>
        </p:nvSpPr>
        <p:spPr>
          <a:xfrm>
            <a:off x="8009160" y="2109054"/>
            <a:ext cx="1352550" cy="5461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Camera With Recording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A72A1D-694D-79B8-A7FF-AA04EF9CF4C0}"/>
              </a:ext>
            </a:extLst>
          </p:cNvPr>
          <p:cNvGrpSpPr/>
          <p:nvPr/>
        </p:nvGrpSpPr>
        <p:grpSpPr>
          <a:xfrm rot="18500679">
            <a:off x="8466917" y="1813040"/>
            <a:ext cx="319396" cy="193567"/>
            <a:chOff x="5975045" y="638232"/>
            <a:chExt cx="309794" cy="186995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1A9166F-F50E-F52B-913E-73C8AEB0937D}"/>
                </a:ext>
              </a:extLst>
            </p:cNvPr>
            <p:cNvCxnSpPr>
              <a:cxnSpLocks/>
            </p:cNvCxnSpPr>
            <p:nvPr/>
          </p:nvCxnSpPr>
          <p:spPr>
            <a:xfrm rot="3099321" flipV="1">
              <a:off x="6079978" y="720294"/>
              <a:ext cx="0" cy="209865"/>
            </a:xfrm>
            <a:prstGeom prst="straightConnector1">
              <a:avLst/>
            </a:prstGeom>
            <a:ln>
              <a:headEnd w="lg" len="lg"/>
              <a:tailEnd type="none" w="lg" len="lg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A705F23-DFE8-4A8A-09C1-94181BF5DEA8}"/>
                </a:ext>
              </a:extLst>
            </p:cNvPr>
            <p:cNvSpPr/>
            <p:nvPr/>
          </p:nvSpPr>
          <p:spPr>
            <a:xfrm rot="3190820">
              <a:off x="6137202" y="649344"/>
              <a:ext cx="158750" cy="136525"/>
            </a:xfrm>
            <a:prstGeom prst="triangl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837368-C377-9DD4-E744-826E51DEDD86}"/>
              </a:ext>
            </a:extLst>
          </p:cNvPr>
          <p:cNvCxnSpPr/>
          <p:nvPr/>
        </p:nvCxnSpPr>
        <p:spPr>
          <a:xfrm flipV="1">
            <a:off x="8685435" y="579120"/>
            <a:ext cx="0" cy="75247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F31159C-B8CD-A725-D34B-DD5E7B4023FB}"/>
              </a:ext>
            </a:extLst>
          </p:cNvPr>
          <p:cNvSpPr/>
          <p:nvPr/>
        </p:nvSpPr>
        <p:spPr>
          <a:xfrm>
            <a:off x="10093767" y="1331595"/>
            <a:ext cx="1352550" cy="4434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Object Detection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CE6C9E-45C9-8A03-7F99-0381830EF3D5}"/>
              </a:ext>
            </a:extLst>
          </p:cNvPr>
          <p:cNvSpPr/>
          <p:nvPr/>
        </p:nvSpPr>
        <p:spPr>
          <a:xfrm>
            <a:off x="9811192" y="-62230"/>
            <a:ext cx="1917700" cy="6413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YOLO-WORLD</a:t>
            </a:r>
            <a:br>
              <a:rPr lang="en-US" sz="1600" dirty="0"/>
            </a:br>
            <a:r>
              <a:rPr lang="en-US" sz="1200" dirty="0"/>
              <a:t>(ultralytics)</a:t>
            </a:r>
            <a:endParaRPr lang="en-US" sz="16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068A7C-0137-3A42-F078-40D721E16A6D}"/>
              </a:ext>
            </a:extLst>
          </p:cNvPr>
          <p:cNvCxnSpPr/>
          <p:nvPr/>
        </p:nvCxnSpPr>
        <p:spPr>
          <a:xfrm flipV="1">
            <a:off x="10770042" y="579119"/>
            <a:ext cx="0" cy="752475"/>
          </a:xfrm>
          <a:prstGeom prst="straightConnector1">
            <a:avLst/>
          </a:prstGeom>
          <a:ln>
            <a:solidFill>
              <a:schemeClr val="accent2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75319B2-2F44-1B8E-782A-1B073E888562}"/>
              </a:ext>
            </a:extLst>
          </p:cNvPr>
          <p:cNvSpPr/>
          <p:nvPr/>
        </p:nvSpPr>
        <p:spPr>
          <a:xfrm>
            <a:off x="226659" y="990252"/>
            <a:ext cx="1618418" cy="1941544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E397E5-6026-5AE4-7198-D42A1E8587EA}"/>
              </a:ext>
            </a:extLst>
          </p:cNvPr>
          <p:cNvSpPr txBox="1"/>
          <p:nvPr/>
        </p:nvSpPr>
        <p:spPr>
          <a:xfrm>
            <a:off x="331506" y="2541211"/>
            <a:ext cx="1345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Geometry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CF8673-248D-4B0B-1B9D-E2D4285D5E0A}"/>
              </a:ext>
            </a:extLst>
          </p:cNvPr>
          <p:cNvSpPr/>
          <p:nvPr/>
        </p:nvSpPr>
        <p:spPr>
          <a:xfrm>
            <a:off x="1921674" y="990252"/>
            <a:ext cx="5706030" cy="4016088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800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E41BE6-9FD9-CD4D-1DD7-162572B4A043}"/>
              </a:ext>
            </a:extLst>
          </p:cNvPr>
          <p:cNvSpPr txBox="1"/>
          <p:nvPr/>
        </p:nvSpPr>
        <p:spPr>
          <a:xfrm>
            <a:off x="3487116" y="4600468"/>
            <a:ext cx="2887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Control &amp; Manipulation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9A5A35-8223-F1F7-45AC-3DE636D87D5F}"/>
              </a:ext>
            </a:extLst>
          </p:cNvPr>
          <p:cNvSpPr/>
          <p:nvPr/>
        </p:nvSpPr>
        <p:spPr>
          <a:xfrm>
            <a:off x="7807313" y="990252"/>
            <a:ext cx="3760041" cy="2385408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8000"/>
              </a:highligh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B5E128-8A00-E873-2598-F514C6D7A8CC}"/>
              </a:ext>
            </a:extLst>
          </p:cNvPr>
          <p:cNvSpPr txBox="1"/>
          <p:nvPr/>
        </p:nvSpPr>
        <p:spPr>
          <a:xfrm>
            <a:off x="9355778" y="2942136"/>
            <a:ext cx="910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Vision</a:t>
            </a:r>
          </a:p>
        </p:txBody>
      </p:sp>
    </p:spTree>
    <p:extLst>
      <p:ext uri="{BB962C8B-B14F-4D97-AF65-F5344CB8AC3E}">
        <p14:creationId xmlns:p14="http://schemas.microsoft.com/office/powerpoint/2010/main" val="174519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8AFDC-3CF3-95EE-F24F-31B232AA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347BE-3F9F-1E44-06AB-35F34E5F1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25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&#10;&#10;AI-generated content may be incorrect.">
            <a:extLst>
              <a:ext uri="{FF2B5EF4-FFF2-40B4-BE49-F238E27FC236}">
                <a16:creationId xmlns:a16="http://schemas.microsoft.com/office/drawing/2014/main" id="{9E0BBE1B-350E-0440-F906-4E42A513F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524" y="2221992"/>
            <a:ext cx="7978951" cy="297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07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123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Yuval Goshen</dc:creator>
  <cp:lastModifiedBy>Yuval Goshen</cp:lastModifiedBy>
  <cp:revision>6</cp:revision>
  <dcterms:created xsi:type="dcterms:W3CDTF">2025-03-03T15:50:05Z</dcterms:created>
  <dcterms:modified xsi:type="dcterms:W3CDTF">2025-03-12T07:21:27Z</dcterms:modified>
</cp:coreProperties>
</file>