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C008-CA82-8B90-80A5-27A32B56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5ECF5-0540-18CF-4741-61FC2323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9B5-0334-04F8-7CD4-4D7F0E77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FC08-71D3-CB44-010C-6C5F733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D9F1-4C80-24ED-AA3A-A1369C8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FDC-3326-5E69-2D09-1BFE146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7ED3-186F-CD04-3EBD-8C5C0F9CA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B5BA-A694-9927-EF11-C7886F37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E201-87FA-D5D2-002F-91BE5DF7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D721-0D87-10AC-B2C4-A615C02B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956C0-F50C-2F6B-E81C-0EBF32129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58CD7-8A3B-7E8B-99FE-BEE15957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E755-1356-B286-2F76-CDA97EEC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19B0-3640-DAEB-5A87-54F0DC81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3855-550E-F97B-6D61-7B9A4C82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DF51-DFBB-6B8B-C299-3AE73B36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383B-2CE1-F4D2-54AE-FD6222EB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878E-EF69-7F5F-1B1B-878A442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466A-D355-BBB4-D262-045C4C2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0BAB-DDED-1D44-E1B4-DC82DC9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C8B-B429-5BF2-2BD6-36F15A15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6FCA-1694-0513-FF3C-F9497FBD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1AD9-72E0-D8F3-9D4B-4ED8D33F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5F21-7952-D298-70CF-BEBB4D3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FCDF-5962-B9E3-D5AE-892D3133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5C73-7B6B-C1DC-0595-EF5E726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AF2-9D01-306B-62AD-7E00FDA7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3D7-305A-2AB5-65D6-F5D1C094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5F11-C4D3-466E-4AF1-495CC486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B03FC-BACC-D56B-C42F-B0B92ECA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6A91-3B92-C3EA-CC80-A25C486D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BEE-E85D-9C1C-CD0C-C443B8BE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4B90-7D33-DF2A-FA6B-9D259B7E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37EB4-4EB5-B79F-72A3-3A886738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11A7-B11B-3F65-6EC3-F134701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ED65E-F811-E76D-BEC3-B74F1556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3B021-70B9-9195-C2C0-D0FC7D5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9D01D-976F-B07F-A6CC-45262BE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BCAD2-0A0D-14B3-6EAB-DC877F19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EDEB-EFFB-250B-E94A-B199F809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765A-D6BC-00CE-F91D-B84AE9F5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FF252-C352-6C49-ADC2-FDF5C39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FC95-BCB4-0EAB-F307-D887376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E3751-88CA-D3E5-44FD-81AE87B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53D0E-6157-582F-F8F5-B5CC989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E1F-EEA0-55E3-AC43-1EBE4740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790-BE9F-A118-DC7A-1CA2EDA9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035A-DF42-7A43-9E35-10FD425D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67C61-0507-85EE-8F8C-096C718F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FD98-0EA1-BD78-D5B9-E96DC223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E028-A815-3B06-960B-65DEF00B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BC2A-D61E-8E36-FEBB-5FBDFAB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605A-C3B9-B534-B7C3-535993CA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2E26-C449-F174-88EC-9EFC38EA9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B1106-6219-7214-4F26-B642A810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870F0-0C00-38B9-304E-836C6BA0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035E-42BA-DD53-490E-F3D5DB65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B12C-1D31-2682-FF85-A073ABC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1DE44-797E-9194-6AEC-36E9391B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53D9-B128-E930-1822-8C91F3A2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0785-6AC7-895D-4AEF-F3D7B205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D446D-D146-4CC0-9A38-15AC6317F8C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EA2D-C052-494A-5D15-8FBA532A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4C06-7A18-C86D-ADFF-B9EDE7DF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8E665-81E2-4E55-8556-EDE9E730D010}"/>
              </a:ext>
            </a:extLst>
          </p:cNvPr>
          <p:cNvSpPr/>
          <p:nvPr/>
        </p:nvSpPr>
        <p:spPr>
          <a:xfrm>
            <a:off x="230759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control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DDF76-D6E8-087A-830A-331C2792FD30}"/>
              </a:ext>
            </a:extLst>
          </p:cNvPr>
          <p:cNvSpPr/>
          <p:nvPr/>
        </p:nvSpPr>
        <p:spPr>
          <a:xfrm>
            <a:off x="42760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Receive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12F64-AB4D-9CC7-C405-C9A706D0E383}"/>
              </a:ext>
            </a:extLst>
          </p:cNvPr>
          <p:cNvSpPr/>
          <p:nvPr/>
        </p:nvSpPr>
        <p:spPr>
          <a:xfrm>
            <a:off x="3574415" y="1366520"/>
            <a:ext cx="13525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4D78C-265E-AE43-8CA1-BAE8B111F0CB}"/>
              </a:ext>
            </a:extLst>
          </p:cNvPr>
          <p:cNvSpPr/>
          <p:nvPr/>
        </p:nvSpPr>
        <p:spPr>
          <a:xfrm>
            <a:off x="6604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KLAMPT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D5DC12-542E-A45C-247F-752BF4273A49}"/>
              </a:ext>
            </a:extLst>
          </p:cNvPr>
          <p:cNvGrpSpPr/>
          <p:nvPr/>
        </p:nvGrpSpPr>
        <p:grpSpPr>
          <a:xfrm>
            <a:off x="4250690" y="556895"/>
            <a:ext cx="1003300" cy="825500"/>
            <a:chOff x="6096000" y="577301"/>
            <a:chExt cx="973138" cy="7974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2290D2-0D02-651F-875B-DC772D85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8A72FD0-6E1A-71AA-B610-84FB5C9CBD3D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A1F9A-64A8-F1F5-3EE1-2F30EE918D1C}"/>
              </a:ext>
            </a:extLst>
          </p:cNvPr>
          <p:cNvGrpSpPr/>
          <p:nvPr/>
        </p:nvGrpSpPr>
        <p:grpSpPr>
          <a:xfrm rot="15402771">
            <a:off x="3257446" y="567535"/>
            <a:ext cx="1003300" cy="825500"/>
            <a:chOff x="6096000" y="577301"/>
            <a:chExt cx="973138" cy="79747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A9885B-4C0D-7CCD-BA21-4C61F0903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D0BF0FA-AAF3-A54B-059B-745482E7C832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55C15F0-10A1-EFBD-3F71-E2750700F709}"/>
              </a:ext>
            </a:extLst>
          </p:cNvPr>
          <p:cNvSpPr/>
          <p:nvPr/>
        </p:nvSpPr>
        <p:spPr>
          <a:xfrm>
            <a:off x="348615" y="1331595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Planner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0763D-9074-6E6C-CC3D-47D889D41BB7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flipV="1">
            <a:off x="1024890" y="579120"/>
            <a:ext cx="0" cy="75247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1426CF8-F6D0-F1BD-2652-8EB21DECEDF7}"/>
              </a:ext>
            </a:extLst>
          </p:cNvPr>
          <p:cNvSpPr/>
          <p:nvPr/>
        </p:nvSpPr>
        <p:spPr>
          <a:xfrm>
            <a:off x="3389214" y="2146048"/>
            <a:ext cx="1812923" cy="7857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 With MP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40668-B776-C8AA-4B2D-DD91539FEE40}"/>
              </a:ext>
            </a:extLst>
          </p:cNvPr>
          <p:cNvSpPr/>
          <p:nvPr/>
        </p:nvSpPr>
        <p:spPr>
          <a:xfrm>
            <a:off x="3459593" y="2597908"/>
            <a:ext cx="790045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Motion Planner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49812D-EB88-902E-93D6-87B69DCDBFC9}"/>
              </a:ext>
            </a:extLst>
          </p:cNvPr>
          <p:cNvSpPr/>
          <p:nvPr/>
        </p:nvSpPr>
        <p:spPr>
          <a:xfrm>
            <a:off x="348616" y="1734820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and Transforms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724BB8-CB63-89A7-536F-DEA97479115A}"/>
              </a:ext>
            </a:extLst>
          </p:cNvPr>
          <p:cNvSpPr/>
          <p:nvPr/>
        </p:nvSpPr>
        <p:spPr>
          <a:xfrm>
            <a:off x="4289589" y="2597907"/>
            <a:ext cx="872596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Geometry and Transforms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3AAFCE-CBC9-3F20-7FC6-53AC7CA0C3D4}"/>
              </a:ext>
            </a:extLst>
          </p:cNvPr>
          <p:cNvGrpSpPr/>
          <p:nvPr/>
        </p:nvGrpSpPr>
        <p:grpSpPr>
          <a:xfrm rot="18500679">
            <a:off x="4114337" y="1829924"/>
            <a:ext cx="319396" cy="193567"/>
            <a:chOff x="5975045" y="638232"/>
            <a:chExt cx="309794" cy="18699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AE9559-F1F2-110D-60E8-130854AB9209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1395C47-24B5-9167-D00E-5A9F5C7C36A3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57602-2701-0D73-BBF6-2318260435EA}"/>
              </a:ext>
            </a:extLst>
          </p:cNvPr>
          <p:cNvSpPr/>
          <p:nvPr/>
        </p:nvSpPr>
        <p:spPr>
          <a:xfrm>
            <a:off x="5527492" y="1348263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 Finger Gripper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DEE7C-EF1E-0B20-4B0F-B74DC7EE364D}"/>
              </a:ext>
            </a:extLst>
          </p:cNvPr>
          <p:cNvSpPr/>
          <p:nvPr/>
        </p:nvSpPr>
        <p:spPr>
          <a:xfrm>
            <a:off x="5527492" y="1849097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Vacuum Gripper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EBA4DE-0E75-4D02-5BC4-5170A763AD4D}"/>
              </a:ext>
            </a:extLst>
          </p:cNvPr>
          <p:cNvSpPr txBox="1"/>
          <p:nvPr/>
        </p:nvSpPr>
        <p:spPr>
          <a:xfrm>
            <a:off x="6621980" y="1348263"/>
            <a:ext cx="1083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Communicate with the gripper through networking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5F7554-62D3-340D-811A-36E248F1E4BD}"/>
              </a:ext>
            </a:extLst>
          </p:cNvPr>
          <p:cNvSpPr/>
          <p:nvPr/>
        </p:nvSpPr>
        <p:spPr>
          <a:xfrm>
            <a:off x="4830664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2FG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4ECC41-B032-22DC-8726-4B6AAFA3CC81}"/>
              </a:ext>
            </a:extLst>
          </p:cNvPr>
          <p:cNvSpPr/>
          <p:nvPr/>
        </p:nvSpPr>
        <p:spPr>
          <a:xfrm>
            <a:off x="5323840" y="3995420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Two Finger Gripper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8941F-D8B0-DCCD-1631-ACF75750C9F7}"/>
              </a:ext>
            </a:extLst>
          </p:cNvPr>
          <p:cNvSpPr/>
          <p:nvPr/>
        </p:nvSpPr>
        <p:spPr>
          <a:xfrm>
            <a:off x="1983740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VG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4CA728-A0B3-800A-889D-93BD03D16161}"/>
              </a:ext>
            </a:extLst>
          </p:cNvPr>
          <p:cNvSpPr/>
          <p:nvPr/>
        </p:nvSpPr>
        <p:spPr>
          <a:xfrm>
            <a:off x="2465275" y="4019483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Vacuum Gripper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5A9925-6226-C54C-5DE8-230C2F076085}"/>
              </a:ext>
            </a:extLst>
          </p:cNvPr>
          <p:cNvGrpSpPr/>
          <p:nvPr/>
        </p:nvGrpSpPr>
        <p:grpSpPr>
          <a:xfrm rot="15993261">
            <a:off x="4897488" y="2963411"/>
            <a:ext cx="720380" cy="619249"/>
            <a:chOff x="6461366" y="577301"/>
            <a:chExt cx="607772" cy="6140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6C8335-8E17-E0F9-BD83-852A2A37DA58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695D35DE-4B74-45AE-AB52-50DC71BCD3CF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D68A2A3-8AF6-9DD9-6C62-E9289DF4FEEE}"/>
              </a:ext>
            </a:extLst>
          </p:cNvPr>
          <p:cNvGrpSpPr/>
          <p:nvPr/>
        </p:nvGrpSpPr>
        <p:grpSpPr>
          <a:xfrm rot="20540969">
            <a:off x="3133440" y="3008000"/>
            <a:ext cx="720380" cy="619249"/>
            <a:chOff x="6461366" y="577301"/>
            <a:chExt cx="607772" cy="6140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776C5BA-501C-75AE-DCE6-23FE02A2E228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E807760-5BDD-3A35-5B29-8C80C96A6171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B397ED-D56F-40F3-5AAE-DCE243CD7D6E}"/>
              </a:ext>
            </a:extLst>
          </p:cNvPr>
          <p:cNvSpPr/>
          <p:nvPr/>
        </p:nvSpPr>
        <p:spPr>
          <a:xfrm>
            <a:off x="7726585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pyrealsense2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E2B3D-F6FD-70D0-DE27-FE649AC81794}"/>
              </a:ext>
            </a:extLst>
          </p:cNvPr>
          <p:cNvSpPr/>
          <p:nvPr/>
        </p:nvSpPr>
        <p:spPr>
          <a:xfrm>
            <a:off x="8009160" y="1331595"/>
            <a:ext cx="135255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9C8F2-43C5-E692-CB25-0B5B58968860}"/>
              </a:ext>
            </a:extLst>
          </p:cNvPr>
          <p:cNvSpPr/>
          <p:nvPr/>
        </p:nvSpPr>
        <p:spPr>
          <a:xfrm>
            <a:off x="8009160" y="2109054"/>
            <a:ext cx="1352550" cy="5461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 With Recording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6596A-50F9-A1CD-203E-D5ABD8539073}"/>
              </a:ext>
            </a:extLst>
          </p:cNvPr>
          <p:cNvGrpSpPr/>
          <p:nvPr/>
        </p:nvGrpSpPr>
        <p:grpSpPr>
          <a:xfrm rot="18500679">
            <a:off x="8466917" y="1813040"/>
            <a:ext cx="319396" cy="193567"/>
            <a:chOff x="5975045" y="638232"/>
            <a:chExt cx="309794" cy="18699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392C56-BE21-3A46-EAAF-E642A1FE9FA8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0539E74-3FF6-39FA-C3D7-51D9C716FD8D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1A4769-B909-1E85-D6A7-CB319632E74D}"/>
              </a:ext>
            </a:extLst>
          </p:cNvPr>
          <p:cNvCxnSpPr/>
          <p:nvPr/>
        </p:nvCxnSpPr>
        <p:spPr>
          <a:xfrm flipV="1">
            <a:off x="8685435" y="579120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B114-F106-3956-AF2B-3AEC440812DC}"/>
              </a:ext>
            </a:extLst>
          </p:cNvPr>
          <p:cNvSpPr/>
          <p:nvPr/>
        </p:nvSpPr>
        <p:spPr>
          <a:xfrm>
            <a:off x="10093767" y="1331595"/>
            <a:ext cx="1352550" cy="4434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Detection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1E633-21A8-CD6F-A25A-9B73F1E8CB79}"/>
              </a:ext>
            </a:extLst>
          </p:cNvPr>
          <p:cNvSpPr/>
          <p:nvPr/>
        </p:nvSpPr>
        <p:spPr>
          <a:xfrm>
            <a:off x="98111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YOLO-WORLD</a:t>
            </a:r>
            <a:br>
              <a:rPr lang="en-US" sz="1600" dirty="0"/>
            </a:br>
            <a:r>
              <a:rPr lang="en-US" sz="1200" dirty="0"/>
              <a:t>(ultralytics)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342875-0D3C-1565-0294-CB1D2B67C3D9}"/>
              </a:ext>
            </a:extLst>
          </p:cNvPr>
          <p:cNvCxnSpPr/>
          <p:nvPr/>
        </p:nvCxnSpPr>
        <p:spPr>
          <a:xfrm flipV="1">
            <a:off x="10770042" y="579119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F71A-4B61-D6E0-B8DE-A546E4BC3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9907D-A169-A00F-D840-F7B4C8164EC8}"/>
              </a:ext>
            </a:extLst>
          </p:cNvPr>
          <p:cNvSpPr/>
          <p:nvPr/>
        </p:nvSpPr>
        <p:spPr>
          <a:xfrm>
            <a:off x="230759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control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ABFBA-0824-086C-0157-AA25CB5C8C6E}"/>
              </a:ext>
            </a:extLst>
          </p:cNvPr>
          <p:cNvSpPr/>
          <p:nvPr/>
        </p:nvSpPr>
        <p:spPr>
          <a:xfrm>
            <a:off x="42760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Receive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B3096-CF0C-79EC-AB5D-DE024348E2D5}"/>
              </a:ext>
            </a:extLst>
          </p:cNvPr>
          <p:cNvSpPr/>
          <p:nvPr/>
        </p:nvSpPr>
        <p:spPr>
          <a:xfrm>
            <a:off x="3574415" y="1366520"/>
            <a:ext cx="13525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4D2B-4E14-93B9-29E2-F01663F274FA}"/>
              </a:ext>
            </a:extLst>
          </p:cNvPr>
          <p:cNvSpPr/>
          <p:nvPr/>
        </p:nvSpPr>
        <p:spPr>
          <a:xfrm>
            <a:off x="6604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KLAMPT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A46EB7-E896-667A-DBB1-28C47B087478}"/>
              </a:ext>
            </a:extLst>
          </p:cNvPr>
          <p:cNvGrpSpPr/>
          <p:nvPr/>
        </p:nvGrpSpPr>
        <p:grpSpPr>
          <a:xfrm>
            <a:off x="4250690" y="556895"/>
            <a:ext cx="1003300" cy="825500"/>
            <a:chOff x="6096000" y="577301"/>
            <a:chExt cx="973138" cy="7974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D7497E-6AB2-3A05-2C01-A344C8842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6DFA1A0-6B61-1BDF-36CC-7C2FCD5842E8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CB155-DCDA-ADF3-F561-C3C5DFAADDED}"/>
              </a:ext>
            </a:extLst>
          </p:cNvPr>
          <p:cNvGrpSpPr/>
          <p:nvPr/>
        </p:nvGrpSpPr>
        <p:grpSpPr>
          <a:xfrm rot="15402771">
            <a:off x="3257446" y="567535"/>
            <a:ext cx="1003300" cy="825500"/>
            <a:chOff x="6096000" y="577301"/>
            <a:chExt cx="973138" cy="79747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6A3E31-2C86-9543-0188-6A2F210BF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5223A3B-10F8-F1D3-78E6-BBD99B3097E7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9F1DA-208E-966A-F731-7FC03E3B2F17}"/>
              </a:ext>
            </a:extLst>
          </p:cNvPr>
          <p:cNvSpPr/>
          <p:nvPr/>
        </p:nvSpPr>
        <p:spPr>
          <a:xfrm>
            <a:off x="348615" y="1331595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Planner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00C21B-BF1B-0997-C8F6-DA695365E3D2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flipV="1">
            <a:off x="1024890" y="579120"/>
            <a:ext cx="0" cy="75247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7F72DFC-BE4E-D2BF-3B2F-4006D2CDCDA3}"/>
              </a:ext>
            </a:extLst>
          </p:cNvPr>
          <p:cNvSpPr/>
          <p:nvPr/>
        </p:nvSpPr>
        <p:spPr>
          <a:xfrm>
            <a:off x="3389214" y="2146048"/>
            <a:ext cx="1812923" cy="7857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 With MP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BA6507-002E-D1B3-06D8-340EFF8B6179}"/>
              </a:ext>
            </a:extLst>
          </p:cNvPr>
          <p:cNvSpPr/>
          <p:nvPr/>
        </p:nvSpPr>
        <p:spPr>
          <a:xfrm>
            <a:off x="3459593" y="2597908"/>
            <a:ext cx="790045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Motion Planner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BAEC43-A04B-5AA4-6EA5-3F446BE4B46E}"/>
              </a:ext>
            </a:extLst>
          </p:cNvPr>
          <p:cNvSpPr/>
          <p:nvPr/>
        </p:nvSpPr>
        <p:spPr>
          <a:xfrm>
            <a:off x="348616" y="1734820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and Transforms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4892E-E08E-A1C1-2298-2318DB34C200}"/>
              </a:ext>
            </a:extLst>
          </p:cNvPr>
          <p:cNvSpPr/>
          <p:nvPr/>
        </p:nvSpPr>
        <p:spPr>
          <a:xfrm>
            <a:off x="4289589" y="2597907"/>
            <a:ext cx="872596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Geometry and Transforms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0A83C4-8F5E-08AE-E143-6203498AAA88}"/>
              </a:ext>
            </a:extLst>
          </p:cNvPr>
          <p:cNvGrpSpPr/>
          <p:nvPr/>
        </p:nvGrpSpPr>
        <p:grpSpPr>
          <a:xfrm rot="18500679">
            <a:off x="4114337" y="1829924"/>
            <a:ext cx="319396" cy="193567"/>
            <a:chOff x="5975045" y="638232"/>
            <a:chExt cx="309794" cy="18699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8453716-856F-8D94-B5B8-6B90D691248F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CB83750-6C44-4F17-5C2C-7BB9DC489B66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C0A775-FB50-8823-28DB-AAC108AC805C}"/>
              </a:ext>
            </a:extLst>
          </p:cNvPr>
          <p:cNvSpPr/>
          <p:nvPr/>
        </p:nvSpPr>
        <p:spPr>
          <a:xfrm>
            <a:off x="5527492" y="1348263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 Finger Gripper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41097A-3BB1-5716-32DD-EE63E560B776}"/>
              </a:ext>
            </a:extLst>
          </p:cNvPr>
          <p:cNvSpPr/>
          <p:nvPr/>
        </p:nvSpPr>
        <p:spPr>
          <a:xfrm>
            <a:off x="5527492" y="1849097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Vacuum Gripper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B4637-5CC8-71A8-3F44-5CAFF53B9F49}"/>
              </a:ext>
            </a:extLst>
          </p:cNvPr>
          <p:cNvSpPr txBox="1"/>
          <p:nvPr/>
        </p:nvSpPr>
        <p:spPr>
          <a:xfrm>
            <a:off x="6621980" y="1348263"/>
            <a:ext cx="1083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Communicate with the gripper through networking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BCB4D8-9B17-3863-F2D6-E684E1425E07}"/>
              </a:ext>
            </a:extLst>
          </p:cNvPr>
          <p:cNvSpPr/>
          <p:nvPr/>
        </p:nvSpPr>
        <p:spPr>
          <a:xfrm>
            <a:off x="4830664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2FG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252E91-EA56-C286-6334-5DF9A28992BF}"/>
              </a:ext>
            </a:extLst>
          </p:cNvPr>
          <p:cNvSpPr/>
          <p:nvPr/>
        </p:nvSpPr>
        <p:spPr>
          <a:xfrm>
            <a:off x="5323840" y="3995420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Two Finger Gripper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72838D-8A8C-D6AF-DDC3-E12D17EBC1D8}"/>
              </a:ext>
            </a:extLst>
          </p:cNvPr>
          <p:cNvSpPr/>
          <p:nvPr/>
        </p:nvSpPr>
        <p:spPr>
          <a:xfrm>
            <a:off x="1983740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VG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38CF64-9644-AC6D-9057-94ECFBB27B35}"/>
              </a:ext>
            </a:extLst>
          </p:cNvPr>
          <p:cNvSpPr/>
          <p:nvPr/>
        </p:nvSpPr>
        <p:spPr>
          <a:xfrm>
            <a:off x="2465275" y="4019483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Vacuum Gripper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A99311-E4D8-C95E-B090-8555901A631E}"/>
              </a:ext>
            </a:extLst>
          </p:cNvPr>
          <p:cNvGrpSpPr/>
          <p:nvPr/>
        </p:nvGrpSpPr>
        <p:grpSpPr>
          <a:xfrm rot="15993261">
            <a:off x="4897488" y="2963411"/>
            <a:ext cx="720380" cy="619249"/>
            <a:chOff x="6461366" y="577301"/>
            <a:chExt cx="607772" cy="6140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EEDF78-E498-8CFB-41E7-4D8878304D61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C9BC62F6-541C-4E08-38B2-27E4DA2512D4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077755-CA21-89C9-64BA-102EFEEC89BE}"/>
              </a:ext>
            </a:extLst>
          </p:cNvPr>
          <p:cNvGrpSpPr/>
          <p:nvPr/>
        </p:nvGrpSpPr>
        <p:grpSpPr>
          <a:xfrm rot="20540969">
            <a:off x="3133440" y="3008000"/>
            <a:ext cx="720380" cy="619249"/>
            <a:chOff x="6461366" y="577301"/>
            <a:chExt cx="607772" cy="6140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FFD3D79-12BD-6792-FB0E-9782541D0A74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1C52BAB-65E5-6A71-B546-9462821D657E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7BFD96-74CF-8C2A-CF0D-63328A8508FC}"/>
              </a:ext>
            </a:extLst>
          </p:cNvPr>
          <p:cNvSpPr/>
          <p:nvPr/>
        </p:nvSpPr>
        <p:spPr>
          <a:xfrm>
            <a:off x="7726585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pyrealsense2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EF1D9-85EF-5235-83A4-5F0347AD4565}"/>
              </a:ext>
            </a:extLst>
          </p:cNvPr>
          <p:cNvSpPr/>
          <p:nvPr/>
        </p:nvSpPr>
        <p:spPr>
          <a:xfrm>
            <a:off x="8009160" y="1331595"/>
            <a:ext cx="135255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7CD72-14AA-32F0-5C89-93D7C0B06A44}"/>
              </a:ext>
            </a:extLst>
          </p:cNvPr>
          <p:cNvSpPr/>
          <p:nvPr/>
        </p:nvSpPr>
        <p:spPr>
          <a:xfrm>
            <a:off x="8009160" y="2109054"/>
            <a:ext cx="1352550" cy="5461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 With Recording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A72A1D-694D-79B8-A7FF-AA04EF9CF4C0}"/>
              </a:ext>
            </a:extLst>
          </p:cNvPr>
          <p:cNvGrpSpPr/>
          <p:nvPr/>
        </p:nvGrpSpPr>
        <p:grpSpPr>
          <a:xfrm rot="18500679">
            <a:off x="8466917" y="1813040"/>
            <a:ext cx="319396" cy="193567"/>
            <a:chOff x="5975045" y="638232"/>
            <a:chExt cx="309794" cy="18699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A9166F-F50E-F52B-913E-73C8AEB0937D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A705F23-DFE8-4A8A-09C1-94181BF5DEA8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37368-C377-9DD4-E744-826E51DEDD86}"/>
              </a:ext>
            </a:extLst>
          </p:cNvPr>
          <p:cNvCxnSpPr/>
          <p:nvPr/>
        </p:nvCxnSpPr>
        <p:spPr>
          <a:xfrm flipV="1">
            <a:off x="8685435" y="579120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1159C-B8CD-A725-D34B-DD5E7B4023FB}"/>
              </a:ext>
            </a:extLst>
          </p:cNvPr>
          <p:cNvSpPr/>
          <p:nvPr/>
        </p:nvSpPr>
        <p:spPr>
          <a:xfrm>
            <a:off x="10093767" y="1331595"/>
            <a:ext cx="1352550" cy="4434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Detection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E6C9E-45C9-8A03-7F99-0381830EF3D5}"/>
              </a:ext>
            </a:extLst>
          </p:cNvPr>
          <p:cNvSpPr/>
          <p:nvPr/>
        </p:nvSpPr>
        <p:spPr>
          <a:xfrm>
            <a:off x="98111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YOLO-WORLD</a:t>
            </a:r>
            <a:br>
              <a:rPr lang="en-US" sz="1600" dirty="0"/>
            </a:br>
            <a:r>
              <a:rPr lang="en-US" sz="1200" dirty="0"/>
              <a:t>(ultralytics)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68A7C-0137-3A42-F078-40D721E16A6D}"/>
              </a:ext>
            </a:extLst>
          </p:cNvPr>
          <p:cNvCxnSpPr/>
          <p:nvPr/>
        </p:nvCxnSpPr>
        <p:spPr>
          <a:xfrm flipV="1">
            <a:off x="10770042" y="579119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319B2-2F44-1B8E-782A-1B073E888562}"/>
              </a:ext>
            </a:extLst>
          </p:cNvPr>
          <p:cNvSpPr/>
          <p:nvPr/>
        </p:nvSpPr>
        <p:spPr>
          <a:xfrm>
            <a:off x="226659" y="990252"/>
            <a:ext cx="1618418" cy="194154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397E5-6026-5AE4-7198-D42A1E8587EA}"/>
              </a:ext>
            </a:extLst>
          </p:cNvPr>
          <p:cNvSpPr txBox="1"/>
          <p:nvPr/>
        </p:nvSpPr>
        <p:spPr>
          <a:xfrm>
            <a:off x="331506" y="2541211"/>
            <a:ext cx="1345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Geometry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CF8673-248D-4B0B-1B9D-E2D4285D5E0A}"/>
              </a:ext>
            </a:extLst>
          </p:cNvPr>
          <p:cNvSpPr/>
          <p:nvPr/>
        </p:nvSpPr>
        <p:spPr>
          <a:xfrm>
            <a:off x="1921674" y="990252"/>
            <a:ext cx="5706030" cy="4016088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E41BE6-9FD9-CD4D-1DD7-162572B4A043}"/>
              </a:ext>
            </a:extLst>
          </p:cNvPr>
          <p:cNvSpPr txBox="1"/>
          <p:nvPr/>
        </p:nvSpPr>
        <p:spPr>
          <a:xfrm>
            <a:off x="3487116" y="4600468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Control &amp; Manipulation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A5A35-8223-F1F7-45AC-3DE636D87D5F}"/>
              </a:ext>
            </a:extLst>
          </p:cNvPr>
          <p:cNvSpPr/>
          <p:nvPr/>
        </p:nvSpPr>
        <p:spPr>
          <a:xfrm>
            <a:off x="7807313" y="990252"/>
            <a:ext cx="3760041" cy="238540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5E128-8A00-E873-2598-F514C6D7A8CC}"/>
              </a:ext>
            </a:extLst>
          </p:cNvPr>
          <p:cNvSpPr txBox="1"/>
          <p:nvPr/>
        </p:nvSpPr>
        <p:spPr>
          <a:xfrm>
            <a:off x="9355778" y="294213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74519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Goshen</dc:creator>
  <cp:lastModifiedBy>Yuval Goshen</cp:lastModifiedBy>
  <cp:revision>4</cp:revision>
  <dcterms:created xsi:type="dcterms:W3CDTF">2025-03-03T15:50:05Z</dcterms:created>
  <dcterms:modified xsi:type="dcterms:W3CDTF">2025-03-06T16:06:36Z</dcterms:modified>
</cp:coreProperties>
</file>