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8" r:id="rId5"/>
    <p:sldId id="265" r:id="rId6"/>
    <p:sldId id="269" r:id="rId7"/>
    <p:sldId id="270" r:id="rId8"/>
    <p:sldId id="273" r:id="rId9"/>
    <p:sldId id="263" r:id="rId10"/>
    <p:sldId id="259" r:id="rId11"/>
    <p:sldId id="271" r:id="rId12"/>
    <p:sldId id="272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CD14-1039-4B60-A939-752EF5E5B69B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08A2-D225-4EE6-A65B-C4034A3B016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33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CD14-1039-4B60-A939-752EF5E5B69B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08A2-D225-4EE6-A65B-C4034A3B016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39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CD14-1039-4B60-A939-752EF5E5B69B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08A2-D225-4EE6-A65B-C4034A3B016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099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CD14-1039-4B60-A939-752EF5E5B69B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08A2-D225-4EE6-A65B-C4034A3B016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0012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CD14-1039-4B60-A939-752EF5E5B69B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08A2-D225-4EE6-A65B-C4034A3B016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916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CD14-1039-4B60-A939-752EF5E5B69B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08A2-D225-4EE6-A65B-C4034A3B016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834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CD14-1039-4B60-A939-752EF5E5B69B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08A2-D225-4EE6-A65B-C4034A3B016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452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CD14-1039-4B60-A939-752EF5E5B69B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08A2-D225-4EE6-A65B-C4034A3B016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151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CD14-1039-4B60-A939-752EF5E5B69B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08A2-D225-4EE6-A65B-C4034A3B016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4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CD14-1039-4B60-A939-752EF5E5B69B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08A2-D225-4EE6-A65B-C4034A3B016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93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CD14-1039-4B60-A939-752EF5E5B69B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08A2-D225-4EE6-A65B-C4034A3B016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77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CD14-1039-4B60-A939-752EF5E5B69B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08A2-D225-4EE6-A65B-C4034A3B016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0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CD14-1039-4B60-A939-752EF5E5B69B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08A2-D225-4EE6-A65B-C4034A3B016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31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CD14-1039-4B60-A939-752EF5E5B69B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08A2-D225-4EE6-A65B-C4034A3B016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4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CD14-1039-4B60-A939-752EF5E5B69B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08A2-D225-4EE6-A65B-C4034A3B016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63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CD14-1039-4B60-A939-752EF5E5B69B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08A2-D225-4EE6-A65B-C4034A3B016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97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CD14-1039-4B60-A939-752EF5E5B69B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08A2-D225-4EE6-A65B-C4034A3B016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04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51CD14-1039-4B60-A939-752EF5E5B69B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08A2-D225-4EE6-A65B-C4034A3B016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420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352928" cy="1673397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/>
              <a:t>Projeto</a:t>
            </a:r>
            <a:r>
              <a:rPr lang="en-US" sz="4000" dirty="0" smtClean="0"/>
              <a:t> CLAP</a:t>
            </a:r>
            <a:br>
              <a:rPr lang="en-US" sz="40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700" dirty="0" smtClean="0"/>
              <a:t>(</a:t>
            </a:r>
            <a:r>
              <a:rPr lang="pt-BR" sz="2700" dirty="0" smtClean="0"/>
              <a:t>Coleira </a:t>
            </a:r>
            <a:r>
              <a:rPr lang="pt-BR" sz="2700" dirty="0"/>
              <a:t>de </a:t>
            </a:r>
            <a:r>
              <a:rPr lang="pt-BR" sz="2700" dirty="0" smtClean="0"/>
              <a:t>Localização </a:t>
            </a:r>
            <a:r>
              <a:rPr lang="pt-BR" sz="2700" dirty="0"/>
              <a:t>de </a:t>
            </a:r>
            <a:r>
              <a:rPr lang="pt-BR" sz="2700" dirty="0" smtClean="0"/>
              <a:t>Animais Perdidos)</a:t>
            </a:r>
            <a:endParaRPr lang="pt-BR" sz="27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4271" y="5085184"/>
            <a:ext cx="7560840" cy="1080120"/>
          </a:xfrm>
          <a:ln>
            <a:noFill/>
          </a:ln>
        </p:spPr>
        <p:txBody>
          <a:bodyPr>
            <a:noAutofit/>
          </a:bodyPr>
          <a:lstStyle/>
          <a:p>
            <a:r>
              <a:rPr lang="pt-BR" sz="1400" dirty="0" smtClean="0">
                <a:latin typeface="Segoe WP" panose="020B0502040204020203" pitchFamily="34" charset="0"/>
                <a:cs typeface="Segoe WP" panose="020B0502040204020203" pitchFamily="34" charset="0"/>
              </a:rPr>
              <a:t>Integrantes:</a:t>
            </a:r>
          </a:p>
          <a:p>
            <a:r>
              <a:rPr lang="pt-BR" sz="1400" dirty="0" smtClean="0">
                <a:latin typeface="Segoe WP" panose="020B0502040204020203" pitchFamily="34" charset="0"/>
                <a:cs typeface="Segoe WP" panose="020B0502040204020203" pitchFamily="34" charset="0"/>
              </a:rPr>
              <a:t>Max Batista nº 18</a:t>
            </a:r>
          </a:p>
          <a:p>
            <a:r>
              <a:rPr lang="pt-BR" sz="1400" dirty="0" smtClean="0">
                <a:latin typeface="Segoe WP" panose="020B0502040204020203" pitchFamily="34" charset="0"/>
                <a:cs typeface="Segoe WP" panose="020B0502040204020203" pitchFamily="34" charset="0"/>
              </a:rPr>
              <a:t>Rúben Belém nº 24</a:t>
            </a:r>
          </a:p>
          <a:p>
            <a:r>
              <a:rPr lang="pt-BR" sz="1400" dirty="0" smtClean="0">
                <a:latin typeface="Segoe WP" panose="020B0502040204020203" pitchFamily="34" charset="0"/>
                <a:cs typeface="Segoe WP" panose="020B0502040204020203" pitchFamily="34" charset="0"/>
              </a:rPr>
              <a:t>Timóteo Santos  nº 27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573016"/>
            <a:ext cx="1959833" cy="307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3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>
                <a:latin typeface="Segoe WP" panose="020B0502040204020203" pitchFamily="34" charset="0"/>
                <a:cs typeface="Segoe WP" panose="020B0502040204020203" pitchFamily="34" charset="0"/>
              </a:rPr>
              <a:t>Soluções de outras </a:t>
            </a:r>
            <a:r>
              <a:rPr lang="pt-BR" sz="2800" dirty="0" smtClean="0">
                <a:latin typeface="Segoe WP" panose="020B0502040204020203" pitchFamily="34" charset="0"/>
                <a:cs typeface="Segoe WP" panose="020B0502040204020203" pitchFamily="34" charset="0"/>
              </a:rPr>
              <a:t>áreas:</a:t>
            </a:r>
            <a:r>
              <a:rPr lang="pt-BR" sz="2800" dirty="0">
                <a:latin typeface="Segoe WP" panose="020B0502040204020203" pitchFamily="34" charset="0"/>
                <a:cs typeface="Segoe WP" panose="020B0502040204020203" pitchFamily="34" charset="0"/>
              </a:rPr>
              <a:t/>
            </a:r>
            <a:br>
              <a:rPr lang="pt-BR" sz="2800" dirty="0">
                <a:latin typeface="Segoe WP" panose="020B0502040204020203" pitchFamily="34" charset="0"/>
                <a:cs typeface="Segoe WP" panose="020B0502040204020203" pitchFamily="34" charset="0"/>
              </a:rPr>
            </a:b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4710" y="1475275"/>
            <a:ext cx="7848756" cy="4195481"/>
          </a:xfrm>
        </p:spPr>
        <p:txBody>
          <a:bodyPr>
            <a:normAutofit/>
          </a:bodyPr>
          <a:lstStyle/>
          <a:p>
            <a:r>
              <a:rPr lang="pt-BR" sz="2100" dirty="0" smtClean="0">
                <a:latin typeface="Segoe WP" panose="020B0502040204020203" pitchFamily="34" charset="0"/>
                <a:cs typeface="Segoe WP" panose="020B0502040204020203" pitchFamily="34" charset="0"/>
              </a:rPr>
              <a:t>Sites: </a:t>
            </a:r>
          </a:p>
          <a:p>
            <a:pPr lvl="1"/>
            <a:r>
              <a:rPr lang="pt-BR" sz="1900" dirty="0" smtClean="0">
                <a:latin typeface="Segoe WP" panose="020B0502040204020203" pitchFamily="34" charset="0"/>
                <a:cs typeface="Segoe WP" panose="020B0502040204020203" pitchFamily="34" charset="0"/>
              </a:rPr>
              <a:t>Cachorro Perdido (cachorroperdido.com.</a:t>
            </a:r>
            <a:r>
              <a:rPr lang="pt-BR" sz="1900" dirty="0" err="1" smtClean="0">
                <a:latin typeface="Segoe WP" panose="020B0502040204020203" pitchFamily="34" charset="0"/>
                <a:cs typeface="Segoe WP" panose="020B0502040204020203" pitchFamily="34" charset="0"/>
              </a:rPr>
              <a:t>br</a:t>
            </a:r>
            <a:r>
              <a:rPr lang="pt-BR" sz="1900" dirty="0" smtClean="0">
                <a:latin typeface="Segoe WP" panose="020B0502040204020203" pitchFamily="34" charset="0"/>
                <a:cs typeface="Segoe WP" panose="020B0502040204020203" pitchFamily="34" charset="0"/>
              </a:rPr>
              <a:t>)</a:t>
            </a:r>
          </a:p>
          <a:p>
            <a:pPr lvl="1"/>
            <a:r>
              <a:rPr lang="pt-BR" sz="1900" dirty="0" smtClean="0">
                <a:latin typeface="Segoe WP" panose="020B0502040204020203" pitchFamily="34" charset="0"/>
                <a:cs typeface="Segoe WP" panose="020B0502040204020203" pitchFamily="34" charset="0"/>
              </a:rPr>
              <a:t>Procura-se Cachorro (</a:t>
            </a:r>
            <a:r>
              <a:rPr lang="pt-BR" sz="2100" dirty="0" err="1" smtClean="0">
                <a:latin typeface="Segoe WP" panose="020B0502040204020203" pitchFamily="34" charset="0"/>
                <a:cs typeface="Segoe WP" panose="020B0502040204020203" pitchFamily="34" charset="0"/>
              </a:rPr>
              <a:t>procurasecachorro</a:t>
            </a:r>
            <a:r>
              <a:rPr lang="pt-BR" sz="2100" dirty="0" smtClean="0">
                <a:latin typeface="Segoe WP" panose="020B0502040204020203" pitchFamily="34" charset="0"/>
                <a:cs typeface="Segoe WP" panose="020B0502040204020203" pitchFamily="34" charset="0"/>
              </a:rPr>
              <a:t>.uol.com.</a:t>
            </a:r>
            <a:r>
              <a:rPr lang="pt-BR" sz="2100" dirty="0" err="1" smtClean="0">
                <a:latin typeface="Segoe WP" panose="020B0502040204020203" pitchFamily="34" charset="0"/>
                <a:cs typeface="Segoe WP" panose="020B0502040204020203" pitchFamily="34" charset="0"/>
              </a:rPr>
              <a:t>br</a:t>
            </a:r>
            <a:r>
              <a:rPr lang="pt-BR" sz="2100" dirty="0" smtClean="0">
                <a:latin typeface="Segoe WP" panose="020B0502040204020203" pitchFamily="34" charset="0"/>
                <a:cs typeface="Segoe WP" panose="020B0502040204020203" pitchFamily="34" charset="0"/>
              </a:rPr>
              <a:t>)</a:t>
            </a:r>
          </a:p>
          <a:p>
            <a:r>
              <a:rPr lang="pt-BR" sz="2100" dirty="0" smtClean="0">
                <a:latin typeface="Segoe WP" panose="020B0502040204020203" pitchFamily="34" charset="0"/>
                <a:cs typeface="Segoe WP" panose="020B0502040204020203" pitchFamily="34" charset="0"/>
              </a:rPr>
              <a:t>Microchips subcutâneos</a:t>
            </a:r>
            <a:br>
              <a:rPr lang="pt-BR" sz="2100" dirty="0" smtClean="0">
                <a:latin typeface="Segoe WP" panose="020B0502040204020203" pitchFamily="34" charset="0"/>
                <a:cs typeface="Segoe WP" panose="020B0502040204020203" pitchFamily="34" charset="0"/>
              </a:rPr>
            </a:br>
            <a:r>
              <a:rPr lang="pt-BR" sz="2100" dirty="0" smtClean="0">
                <a:latin typeface="Segoe WP" panose="020B0502040204020203" pitchFamily="34" charset="0"/>
                <a:cs typeface="Segoe WP" panose="020B0502040204020203" pitchFamily="34" charset="0"/>
              </a:rPr>
              <a:t>		- Informações sobre o animal</a:t>
            </a:r>
            <a:r>
              <a:rPr lang="pt-BR" sz="2100" dirty="0">
                <a:latin typeface="Segoe WP" panose="020B0502040204020203" pitchFamily="34" charset="0"/>
                <a:cs typeface="Segoe WP" panose="020B0502040204020203" pitchFamily="34" charset="0"/>
              </a:rPr>
              <a:t/>
            </a:r>
            <a:br>
              <a:rPr lang="pt-BR" sz="2100" dirty="0">
                <a:latin typeface="Segoe WP" panose="020B0502040204020203" pitchFamily="34" charset="0"/>
                <a:cs typeface="Segoe WP" panose="020B0502040204020203" pitchFamily="34" charset="0"/>
              </a:rPr>
            </a:br>
            <a:r>
              <a:rPr lang="pt-BR" sz="2100" dirty="0" smtClean="0">
                <a:latin typeface="Segoe WP" panose="020B0502040204020203" pitchFamily="34" charset="0"/>
                <a:cs typeface="Segoe WP" panose="020B0502040204020203" pitchFamily="34" charset="0"/>
              </a:rPr>
              <a:t>		- Não oferece localização</a:t>
            </a:r>
            <a:br>
              <a:rPr lang="pt-BR" sz="2100" dirty="0" smtClean="0">
                <a:latin typeface="Segoe WP" panose="020B0502040204020203" pitchFamily="34" charset="0"/>
                <a:cs typeface="Segoe WP" panose="020B0502040204020203" pitchFamily="34" charset="0"/>
              </a:rPr>
            </a:br>
            <a:r>
              <a:rPr lang="pt-BR" sz="2100" dirty="0" smtClean="0">
                <a:latin typeface="Segoe WP" panose="020B0502040204020203" pitchFamily="34" charset="0"/>
                <a:cs typeface="Segoe WP" panose="020B0502040204020203" pitchFamily="34" charset="0"/>
              </a:rPr>
              <a:t>		- Preço médio: R$ 90,00 a R$100,00</a:t>
            </a:r>
          </a:p>
          <a:p>
            <a:r>
              <a:rPr lang="pt-BR" sz="2100" dirty="0" smtClean="0">
                <a:latin typeface="Segoe WP" panose="020B0502040204020203" pitchFamily="34" charset="0"/>
                <a:cs typeface="Segoe WP" panose="020B0502040204020203" pitchFamily="34" charset="0"/>
              </a:rPr>
              <a:t>Nossa procura:</a:t>
            </a:r>
          </a:p>
          <a:p>
            <a:pPr lvl="1"/>
            <a:r>
              <a:rPr lang="pt-BR" sz="2100" dirty="0" smtClean="0">
                <a:latin typeface="Segoe WP" panose="020B0502040204020203" pitchFamily="34" charset="0"/>
                <a:cs typeface="Segoe WP" panose="020B0502040204020203" pitchFamily="34" charset="0"/>
              </a:rPr>
              <a:t>Relação </a:t>
            </a:r>
            <a:r>
              <a:rPr lang="pt-BR" sz="2100" dirty="0">
                <a:latin typeface="Segoe WP" panose="020B0502040204020203" pitchFamily="34" charset="0"/>
                <a:cs typeface="Segoe WP" panose="020B0502040204020203" pitchFamily="34" charset="0"/>
              </a:rPr>
              <a:t>entre registro de dados e interação </a:t>
            </a:r>
            <a:r>
              <a:rPr lang="pt-BR" sz="2100" dirty="0" smtClean="0">
                <a:latin typeface="Segoe WP" panose="020B0502040204020203" pitchFamily="34" charset="0"/>
                <a:cs typeface="Segoe WP" panose="020B0502040204020203" pitchFamily="34" charset="0"/>
              </a:rPr>
              <a:t>social</a:t>
            </a:r>
          </a:p>
          <a:p>
            <a:pPr lvl="1"/>
            <a:r>
              <a:rPr lang="pt-BR" sz="2100" dirty="0" smtClean="0">
                <a:latin typeface="Segoe WP" panose="020B0502040204020203" pitchFamily="34" charset="0"/>
                <a:cs typeface="Segoe WP" panose="020B0502040204020203" pitchFamily="34" charset="0"/>
              </a:rPr>
              <a:t>Potencial de colaboração</a:t>
            </a:r>
            <a:endParaRPr lang="pt-BR" sz="2100" dirty="0"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573016"/>
            <a:ext cx="1959833" cy="307337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2857496"/>
            <a:ext cx="17811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Cachorro Perdid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64" y="1357298"/>
            <a:ext cx="1809750" cy="704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Fatores de </a:t>
            </a:r>
            <a:r>
              <a:rPr lang="pt-BR" sz="3200" u="sng" dirty="0" smtClean="0"/>
              <a:t>Inovação</a:t>
            </a:r>
            <a:endParaRPr lang="pt-BR" sz="3200" u="sng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611560" y="1412776"/>
            <a:ext cx="3298112" cy="576262"/>
          </a:xfrm>
        </p:spPr>
        <p:txBody>
          <a:bodyPr/>
          <a:lstStyle/>
          <a:p>
            <a:r>
              <a:rPr lang="pt-BR" dirty="0" err="1" smtClean="0"/>
              <a:t>TagPet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611560" y="2022376"/>
            <a:ext cx="3298113" cy="3741738"/>
          </a:xfrm>
        </p:spPr>
        <p:txBody>
          <a:bodyPr>
            <a:normAutofit fontScale="92500"/>
          </a:bodyPr>
          <a:lstStyle/>
          <a:p>
            <a:r>
              <a:rPr lang="pt-BR" sz="1700" dirty="0" smtClean="0"/>
              <a:t>QR </a:t>
            </a:r>
            <a:r>
              <a:rPr lang="pt-BR" sz="1700" dirty="0" err="1" smtClean="0"/>
              <a:t>Code</a:t>
            </a:r>
            <a:endParaRPr lang="pt-BR" sz="1700" dirty="0" smtClean="0"/>
          </a:p>
          <a:p>
            <a:r>
              <a:rPr lang="pt-BR" sz="1700" dirty="0" smtClean="0"/>
              <a:t>Serviço de localização com a </a:t>
            </a:r>
            <a:r>
              <a:rPr lang="pt-BR" sz="1700" dirty="0" err="1" smtClean="0"/>
              <a:t>TagPet</a:t>
            </a:r>
            <a:r>
              <a:rPr lang="pt-BR" sz="1700" dirty="0" smtClean="0"/>
              <a:t> é feito através do envio de foto da pessoa que achou o animal</a:t>
            </a:r>
          </a:p>
          <a:p>
            <a:r>
              <a:rPr lang="pt-BR" sz="1700" dirty="0" smtClean="0"/>
              <a:t>A empresa informa o dono sobre a localização</a:t>
            </a:r>
          </a:p>
          <a:p>
            <a:r>
              <a:rPr lang="pt-BR" sz="1700" dirty="0" smtClean="0"/>
              <a:t>Cadastro de animais no site</a:t>
            </a:r>
          </a:p>
          <a:p>
            <a:r>
              <a:rPr lang="pt-BR" sz="1700" dirty="0" smtClean="0"/>
              <a:t>Redes sociais</a:t>
            </a:r>
          </a:p>
          <a:p>
            <a:r>
              <a:rPr lang="pt-BR" sz="1700" dirty="0" err="1" smtClean="0"/>
              <a:t>App</a:t>
            </a:r>
            <a:r>
              <a:rPr lang="pt-BR" sz="1700" dirty="0" smtClean="0"/>
              <a:t> mostra veterinário ou </a:t>
            </a:r>
            <a:r>
              <a:rPr lang="pt-BR" sz="1700" dirty="0" err="1" smtClean="0"/>
              <a:t>petshop</a:t>
            </a:r>
            <a:r>
              <a:rPr lang="pt-BR" sz="1700" dirty="0" smtClean="0"/>
              <a:t> mais próximo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>
          <a:xfrm>
            <a:off x="4216500" y="1412776"/>
            <a:ext cx="3298113" cy="576262"/>
          </a:xfrm>
        </p:spPr>
        <p:txBody>
          <a:bodyPr/>
          <a:lstStyle/>
          <a:p>
            <a:r>
              <a:rPr lang="pt-BR" dirty="0" smtClean="0"/>
              <a:t>CLAP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4"/>
          </p:nvPr>
        </p:nvSpPr>
        <p:spPr>
          <a:xfrm>
            <a:off x="4216500" y="2022376"/>
            <a:ext cx="3298113" cy="374173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Mecanismo de localização constante na coleira(GSM e/ou GPS)</a:t>
            </a:r>
          </a:p>
          <a:p>
            <a:r>
              <a:rPr lang="pt-BR" dirty="0" smtClean="0"/>
              <a:t>Ativação remota do estado de perdido</a:t>
            </a:r>
          </a:p>
          <a:p>
            <a:r>
              <a:rPr lang="pt-BR" dirty="0" smtClean="0"/>
              <a:t>LED indicador do referido estado</a:t>
            </a:r>
          </a:p>
          <a:p>
            <a:r>
              <a:rPr lang="pt-BR" dirty="0" smtClean="0"/>
              <a:t>Transmissão da localização diretamente para o dono e/ou para o site</a:t>
            </a:r>
          </a:p>
          <a:p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573016"/>
            <a:ext cx="1959833" cy="3073374"/>
          </a:xfrm>
          <a:prstGeom prst="rect">
            <a:avLst/>
          </a:prstGeom>
        </p:spPr>
      </p:pic>
      <p:pic>
        <p:nvPicPr>
          <p:cNvPr id="2050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903" y="5661248"/>
            <a:ext cx="3018748" cy="8096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40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4"/>
          <p:cNvSpPr>
            <a:spLocks noGrp="1"/>
          </p:cNvSpPr>
          <p:nvPr>
            <p:ph type="body" idx="1"/>
          </p:nvPr>
        </p:nvSpPr>
        <p:spPr>
          <a:xfrm>
            <a:off x="592072" y="520746"/>
            <a:ext cx="3298112" cy="576262"/>
          </a:xfrm>
        </p:spPr>
        <p:txBody>
          <a:bodyPr/>
          <a:lstStyle/>
          <a:p>
            <a:r>
              <a:rPr lang="pt-BR" dirty="0" err="1" smtClean="0"/>
              <a:t>Tagg</a:t>
            </a:r>
            <a:endParaRPr lang="pt-BR" dirty="0"/>
          </a:p>
        </p:txBody>
      </p:sp>
      <p:sp>
        <p:nvSpPr>
          <p:cNvPr id="8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592071" y="1134416"/>
            <a:ext cx="3298113" cy="3741738"/>
          </a:xfrm>
        </p:spPr>
        <p:txBody>
          <a:bodyPr>
            <a:normAutofit/>
          </a:bodyPr>
          <a:lstStyle/>
          <a:p>
            <a:r>
              <a:rPr lang="pt-BR" sz="1700" dirty="0" smtClean="0"/>
              <a:t>Aplicativo </a:t>
            </a:r>
            <a:r>
              <a:rPr lang="pt-BR" sz="1700" dirty="0" err="1" smtClean="0"/>
              <a:t>mobile</a:t>
            </a:r>
            <a:r>
              <a:rPr lang="pt-BR" sz="1700" dirty="0" smtClean="0"/>
              <a:t> e web</a:t>
            </a:r>
          </a:p>
          <a:p>
            <a:r>
              <a:rPr lang="pt-BR" sz="1700" dirty="0" smtClean="0"/>
              <a:t>Registra os dados do dono e do cachorro</a:t>
            </a:r>
          </a:p>
          <a:p>
            <a:r>
              <a:rPr lang="pt-BR" sz="1700" dirty="0" smtClean="0"/>
              <a:t>Começa a enviar sinais sempre que o cachorro estiver a certa distância da sua casa</a:t>
            </a:r>
          </a:p>
          <a:p>
            <a:r>
              <a:rPr lang="pt-BR" sz="1700" dirty="0" smtClean="0"/>
              <a:t>Avisa que a bateria está baixa</a:t>
            </a:r>
          </a:p>
          <a:p>
            <a:r>
              <a:rPr lang="pt-BR" sz="1700" dirty="0" smtClean="0"/>
              <a:t>Monitora as atividades físicas do animal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9" name="Espaço Reservado para Texto 6"/>
          <p:cNvSpPr>
            <a:spLocks noGrp="1"/>
          </p:cNvSpPr>
          <p:nvPr>
            <p:ph type="body" sz="quarter" idx="3"/>
          </p:nvPr>
        </p:nvSpPr>
        <p:spPr>
          <a:xfrm>
            <a:off x="4216500" y="520746"/>
            <a:ext cx="3298113" cy="576262"/>
          </a:xfrm>
        </p:spPr>
        <p:txBody>
          <a:bodyPr/>
          <a:lstStyle/>
          <a:p>
            <a:r>
              <a:rPr lang="pt-BR" dirty="0" smtClean="0"/>
              <a:t>CLAP</a:t>
            </a:r>
            <a:endParaRPr lang="pt-BR" dirty="0"/>
          </a:p>
        </p:txBody>
      </p:sp>
      <p:sp>
        <p:nvSpPr>
          <p:cNvPr id="10" name="Espaço Reservado para Conteúdo 7"/>
          <p:cNvSpPr>
            <a:spLocks noGrp="1"/>
          </p:cNvSpPr>
          <p:nvPr>
            <p:ph sz="quarter" idx="4"/>
          </p:nvPr>
        </p:nvSpPr>
        <p:spPr>
          <a:xfrm>
            <a:off x="4243796" y="1096562"/>
            <a:ext cx="3298113" cy="3741738"/>
          </a:xfrm>
        </p:spPr>
        <p:txBody>
          <a:bodyPr>
            <a:normAutofit/>
          </a:bodyPr>
          <a:lstStyle/>
          <a:p>
            <a:r>
              <a:rPr lang="pt-BR" dirty="0" smtClean="0"/>
              <a:t>Integração com rede social</a:t>
            </a:r>
          </a:p>
          <a:p>
            <a:r>
              <a:rPr lang="pt-BR" dirty="0" smtClean="0"/>
              <a:t>Interação social na busca pelo animal</a:t>
            </a:r>
          </a:p>
          <a:p>
            <a:r>
              <a:rPr lang="pt-BR" dirty="0" smtClean="0"/>
              <a:t>Sinalizador de estado de perdido</a:t>
            </a:r>
          </a:p>
          <a:p>
            <a:r>
              <a:rPr lang="pt-BR" dirty="0" smtClean="0"/>
              <a:t>Guarda os dados do animal também em sua própria coleira</a:t>
            </a:r>
          </a:p>
          <a:p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573016"/>
            <a:ext cx="1959833" cy="3073374"/>
          </a:xfrm>
          <a:prstGeom prst="rect">
            <a:avLst/>
          </a:prstGeom>
        </p:spPr>
      </p:pic>
      <p:pic>
        <p:nvPicPr>
          <p:cNvPr id="1026" name="Picture 2" descr="Tagg-The Pet Track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709" y="4876154"/>
            <a:ext cx="3172759" cy="9774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38" y="15240"/>
            <a:ext cx="9278658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-1307725" y="2996952"/>
            <a:ext cx="10982504" cy="707886"/>
          </a:xfrm>
          <a:prstGeom prst="rect">
            <a:avLst/>
          </a:prstGeom>
          <a:solidFill>
            <a:srgbClr val="333333">
              <a:alpha val="43137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3200" dirty="0" smtClean="0">
                <a:latin typeface="Segoe WP" panose="020B0502040204020203" pitchFamily="34" charset="0"/>
                <a:cs typeface="Segoe WP" panose="020B0502040204020203" pitchFamily="34" charset="0"/>
              </a:rPr>
              <a:t>Identificar </a:t>
            </a:r>
            <a:r>
              <a:rPr lang="pt-BR" sz="3200" b="1" dirty="0" smtClean="0">
                <a:latin typeface="Segoe WP" panose="020B0502040204020203" pitchFamily="34" charset="0"/>
                <a:cs typeface="Segoe WP" panose="020B0502040204020203" pitchFamily="34" charset="0"/>
              </a:rPr>
              <a:t>Problemas</a:t>
            </a:r>
            <a:r>
              <a:rPr lang="pt-BR" sz="3200" dirty="0" smtClean="0">
                <a:latin typeface="Segoe WP" panose="020B0502040204020203" pitchFamily="34" charset="0"/>
                <a:cs typeface="Segoe WP" panose="020B0502040204020203" pitchFamily="34" charset="0"/>
              </a:rPr>
              <a:t> e </a:t>
            </a:r>
            <a:r>
              <a:rPr lang="pt-BR" sz="3200" b="1" dirty="0" smtClean="0">
                <a:latin typeface="Segoe WP" panose="020B0502040204020203" pitchFamily="34" charset="0"/>
                <a:cs typeface="Segoe WP" panose="020B0502040204020203" pitchFamily="34" charset="0"/>
              </a:rPr>
              <a:t>Oportunidades</a:t>
            </a:r>
            <a:endParaRPr lang="pt-BR" sz="3200" b="1" dirty="0"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573016"/>
            <a:ext cx="1959833" cy="307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1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ricerbes.com/images/photoshop-fun/lost-dog-sig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35078" cy="7389440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-8922" y="404664"/>
            <a:ext cx="9144000" cy="61555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Segoe WP" panose="020B0502040204020203" pitchFamily="34" charset="0"/>
                <a:cs typeface="Segoe WP" panose="020B0502040204020203" pitchFamily="34" charset="0"/>
              </a:rPr>
              <a:t>Informações sobre o Problema (causas e variados)</a:t>
            </a:r>
            <a:r>
              <a:rPr lang="pt-BR" sz="3400" dirty="0" smtClean="0"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endParaRPr lang="pt-BR" sz="3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573016"/>
            <a:ext cx="1959833" cy="307337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3140968"/>
            <a:ext cx="8280920" cy="1728192"/>
          </a:xfrm>
          <a:solidFill>
            <a:srgbClr val="000000">
              <a:alpha val="43922"/>
            </a:srgbClr>
          </a:solidFill>
        </p:spPr>
        <p:txBody>
          <a:bodyPr>
            <a:normAutofit/>
          </a:bodyPr>
          <a:lstStyle/>
          <a:p>
            <a:r>
              <a:rPr lang="pt-BR" dirty="0" smtClean="0"/>
              <a:t>Problema</a:t>
            </a:r>
            <a:r>
              <a:rPr lang="pt-BR" dirty="0"/>
              <a:t>: animais se perdem facilmente e dificilmente </a:t>
            </a:r>
            <a:r>
              <a:rPr lang="pt-BR" dirty="0" smtClean="0"/>
              <a:t>retornam </a:t>
            </a:r>
            <a:r>
              <a:rPr lang="pt-BR" dirty="0"/>
              <a:t>aos seus donos</a:t>
            </a:r>
            <a:r>
              <a:rPr lang="pt-BR" dirty="0" smtClean="0"/>
              <a:t>.</a:t>
            </a:r>
          </a:p>
          <a:p>
            <a:r>
              <a:rPr lang="pt-BR" dirty="0"/>
              <a:t>Por que se perdem facilmente? Por que há dificuldade em retornarem</a:t>
            </a:r>
            <a:r>
              <a:rPr lang="pt-BR" dirty="0" smtClean="0"/>
              <a:t>?</a:t>
            </a:r>
          </a:p>
        </p:txBody>
      </p:sp>
      <p:sp>
        <p:nvSpPr>
          <p:cNvPr id="5" name="Retângulo 4"/>
          <p:cNvSpPr/>
          <p:nvPr/>
        </p:nvSpPr>
        <p:spPr>
          <a:xfrm>
            <a:off x="-324544" y="3140968"/>
            <a:ext cx="792088" cy="1728192"/>
          </a:xfrm>
          <a:prstGeom prst="rect">
            <a:avLst/>
          </a:pr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8747956" y="3140968"/>
            <a:ext cx="792088" cy="1728192"/>
          </a:xfrm>
          <a:prstGeom prst="rect">
            <a:avLst/>
          </a:pr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692696"/>
            <a:ext cx="8280920" cy="5760640"/>
          </a:xfrm>
        </p:spPr>
        <p:txBody>
          <a:bodyPr>
            <a:noAutofit/>
          </a:bodyPr>
          <a:lstStyle/>
          <a:p>
            <a:r>
              <a:rPr lang="pt-BR" dirty="0"/>
              <a:t>Exemplos: </a:t>
            </a:r>
            <a:br>
              <a:rPr lang="pt-BR" dirty="0"/>
            </a:br>
            <a:r>
              <a:rPr lang="pt-BR" dirty="0"/>
              <a:t>&gt; Cachorros</a:t>
            </a:r>
            <a:br>
              <a:rPr lang="pt-BR" dirty="0"/>
            </a:br>
            <a:r>
              <a:rPr lang="pt-BR" dirty="0"/>
              <a:t>		- Segurança doméstica não é o suficiente</a:t>
            </a:r>
            <a:br>
              <a:rPr lang="pt-BR" dirty="0"/>
            </a:br>
            <a:r>
              <a:rPr lang="pt-BR" dirty="0"/>
              <a:t>		- Dificuldade na volta para casa (poluição</a:t>
            </a:r>
            <a:r>
              <a:rPr lang="pt-BR" dirty="0" smtClean="0"/>
              <a:t>)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&gt; Gatos</a:t>
            </a:r>
            <a:br>
              <a:rPr lang="pt-BR" dirty="0"/>
            </a:br>
            <a:r>
              <a:rPr lang="pt-BR" dirty="0"/>
              <a:t>		- É comum estarem fora de casa por um bom tempo</a:t>
            </a:r>
            <a:br>
              <a:rPr lang="pt-BR" dirty="0"/>
            </a:br>
            <a:r>
              <a:rPr lang="pt-BR" dirty="0"/>
              <a:t>		- Briga com outros gatos</a:t>
            </a:r>
            <a:br>
              <a:rPr lang="pt-BR" dirty="0"/>
            </a:br>
            <a:r>
              <a:rPr lang="pt-BR" dirty="0"/>
              <a:t>		- Atropelamentos ou acidentes</a:t>
            </a:r>
            <a:br>
              <a:rPr lang="pt-BR" dirty="0"/>
            </a:br>
            <a:r>
              <a:rPr lang="pt-BR" dirty="0"/>
              <a:t>		- Preconceito contra </a:t>
            </a:r>
            <a:r>
              <a:rPr lang="pt-BR" dirty="0" smtClean="0"/>
              <a:t>gatos</a:t>
            </a:r>
          </a:p>
          <a:p>
            <a:endParaRPr lang="pt-BR" dirty="0"/>
          </a:p>
          <a:p>
            <a:r>
              <a:rPr lang="pt-BR" dirty="0"/>
              <a:t>Dificuldade física de retorno em caso de </a:t>
            </a:r>
            <a:r>
              <a:rPr lang="pt-BR" dirty="0" smtClean="0"/>
              <a:t>acidente</a:t>
            </a:r>
          </a:p>
          <a:p>
            <a:endParaRPr lang="pt-BR" dirty="0"/>
          </a:p>
          <a:p>
            <a:r>
              <a:rPr lang="pt-BR" dirty="0"/>
              <a:t>Falta de identificação em </a:t>
            </a:r>
            <a:r>
              <a:rPr lang="pt-BR" dirty="0" smtClean="0"/>
              <a:t>coleiras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573016"/>
            <a:ext cx="1959833" cy="307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9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t.gdefon.com/wallpapers_original/wallpapers/34947_instrumenty_kaska_chertezh_1920x1200_(www.GdeFon.ru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38" y="0"/>
            <a:ext cx="915923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-1307725" y="2996952"/>
            <a:ext cx="10982504" cy="707886"/>
          </a:xfrm>
          <a:prstGeom prst="rect">
            <a:avLst/>
          </a:prstGeom>
          <a:solidFill>
            <a:srgbClr val="333333">
              <a:alpha val="65882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4000" dirty="0" smtClean="0">
                <a:latin typeface="Segoe WP" panose="020B0502040204020203" pitchFamily="34" charset="0"/>
                <a:cs typeface="Segoe WP" panose="020B0502040204020203" pitchFamily="34" charset="0"/>
              </a:rPr>
              <a:t>Definir </a:t>
            </a:r>
            <a:r>
              <a:rPr lang="pt-BR" sz="4000" dirty="0">
                <a:latin typeface="Segoe WP" panose="020B0502040204020203" pitchFamily="34" charset="0"/>
                <a:cs typeface="Segoe WP" panose="020B0502040204020203" pitchFamily="34" charset="0"/>
              </a:rPr>
              <a:t>A</a:t>
            </a:r>
            <a:r>
              <a:rPr lang="pt-BR" sz="4000" dirty="0" smtClean="0">
                <a:latin typeface="Segoe WP" panose="020B0502040204020203" pitchFamily="34" charset="0"/>
                <a:cs typeface="Segoe WP" panose="020B0502040204020203" pitchFamily="34" charset="0"/>
              </a:rPr>
              <a:t>lternativas Objetivas</a:t>
            </a:r>
            <a:endParaRPr lang="pt-BR" sz="4000" b="1" dirty="0"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573016"/>
            <a:ext cx="1959833" cy="3073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Quebrar o Problema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7975" y="1700808"/>
            <a:ext cx="7920880" cy="4195481"/>
          </a:xfrm>
        </p:spPr>
        <p:txBody>
          <a:bodyPr>
            <a:normAutofit/>
          </a:bodyPr>
          <a:lstStyle/>
          <a:p>
            <a:r>
              <a:rPr lang="pt-BR" dirty="0" smtClean="0"/>
              <a:t>Perda de animais é inevitável</a:t>
            </a:r>
          </a:p>
          <a:p>
            <a:endParaRPr lang="pt-BR" dirty="0" smtClean="0"/>
          </a:p>
          <a:p>
            <a:r>
              <a:rPr lang="pt-BR" dirty="0" smtClean="0"/>
              <a:t>Dificuldade de distinção sobre o animal estar perdido</a:t>
            </a:r>
          </a:p>
          <a:p>
            <a:endParaRPr lang="pt-BR" dirty="0" smtClean="0"/>
          </a:p>
          <a:p>
            <a:r>
              <a:rPr lang="pt-BR" dirty="0" smtClean="0"/>
              <a:t>Dificuldade de saber a localização do animal</a:t>
            </a:r>
          </a:p>
          <a:p>
            <a:endParaRPr lang="pt-BR" dirty="0"/>
          </a:p>
          <a:p>
            <a:r>
              <a:rPr lang="pt-BR" dirty="0" smtClean="0"/>
              <a:t>Necessidade de tornar mais eficaz a busca de animais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573016"/>
            <a:ext cx="1959833" cy="307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9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3946" y="586082"/>
            <a:ext cx="7055380" cy="1400530"/>
          </a:xfrm>
        </p:spPr>
        <p:txBody>
          <a:bodyPr/>
          <a:lstStyle/>
          <a:p>
            <a:r>
              <a:rPr lang="pt-BR" sz="3600" dirty="0" smtClean="0"/>
              <a:t>Sobre a possível solução: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3946" y="1628800"/>
            <a:ext cx="6711654" cy="4195481"/>
          </a:xfrm>
        </p:spPr>
        <p:txBody>
          <a:bodyPr/>
          <a:lstStyle/>
          <a:p>
            <a:r>
              <a:rPr lang="pt-BR" dirty="0" smtClean="0"/>
              <a:t>Facilidade causadas por dispositivos de localização</a:t>
            </a:r>
          </a:p>
          <a:p>
            <a:r>
              <a:rPr lang="pt-BR" dirty="0" smtClean="0"/>
              <a:t>Diminuir o esforço da procura através da tecnologia</a:t>
            </a:r>
          </a:p>
          <a:p>
            <a:r>
              <a:rPr lang="pt-BR" dirty="0" smtClean="0"/>
              <a:t>Coleira com um localizador, dados do animal (QR </a:t>
            </a:r>
            <a:r>
              <a:rPr lang="pt-BR" dirty="0" err="1" smtClean="0"/>
              <a:t>Code</a:t>
            </a:r>
            <a:r>
              <a:rPr lang="pt-BR" dirty="0" smtClean="0"/>
              <a:t>), e mecanismo de sinalização de status</a:t>
            </a:r>
          </a:p>
          <a:p>
            <a:r>
              <a:rPr lang="pt-BR" dirty="0" smtClean="0"/>
              <a:t>Ajuda de rede sociais para facilitar a busca</a:t>
            </a:r>
          </a:p>
          <a:p>
            <a:r>
              <a:rPr lang="pt-BR" dirty="0" smtClean="0"/>
              <a:t>Aplicativo capaz de identificar dados do animal, além de integração com redes sociais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573016"/>
            <a:ext cx="1959833" cy="307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3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395536" y="332656"/>
            <a:ext cx="3849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Como </a:t>
            </a:r>
            <a:r>
              <a:rPr lang="en-US" sz="3200" dirty="0" err="1" smtClean="0"/>
              <a:t>funcionará</a:t>
            </a:r>
            <a:r>
              <a:rPr lang="en-US" sz="3200" dirty="0" smtClean="0"/>
              <a:t>:</a:t>
            </a:r>
            <a:endParaRPr lang="pt-BR" sz="3200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568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7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ownload.ultradownloads.com.br/wallpaper/131845_Papel-de-Parede-Xadrez--131845_1680x10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-1307725" y="2996952"/>
            <a:ext cx="10982504" cy="707886"/>
          </a:xfrm>
          <a:prstGeom prst="rect">
            <a:avLst/>
          </a:prstGeom>
          <a:solidFill>
            <a:srgbClr val="333333">
              <a:alpha val="65882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4000" dirty="0" smtClean="0">
                <a:latin typeface="Segoe WP" panose="020B0502040204020203" pitchFamily="34" charset="0"/>
                <a:cs typeface="Segoe WP" panose="020B0502040204020203" pitchFamily="34" charset="0"/>
              </a:rPr>
              <a:t>Explorar Possíveis Estratégias</a:t>
            </a:r>
            <a:endParaRPr lang="pt-BR" sz="4000" b="1" dirty="0"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573016"/>
            <a:ext cx="1959833" cy="3073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Personalizada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335B7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Í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630</TotalTime>
  <Words>311</Words>
  <Application>Microsoft Office PowerPoint</Application>
  <PresentationFormat>Apresentação na tela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Segoe WP</vt:lpstr>
      <vt:lpstr>Times New Roman</vt:lpstr>
      <vt:lpstr>Wingdings 3</vt:lpstr>
      <vt:lpstr>Íon</vt:lpstr>
      <vt:lpstr>Projeto CLAP  (Coleira de Localização de Animais Perdidos)</vt:lpstr>
      <vt:lpstr>Apresentação do PowerPoint</vt:lpstr>
      <vt:lpstr>Apresentação do PowerPoint</vt:lpstr>
      <vt:lpstr>Apresentação do PowerPoint</vt:lpstr>
      <vt:lpstr>Apresentação do PowerPoint</vt:lpstr>
      <vt:lpstr>Quebrar o Problema</vt:lpstr>
      <vt:lpstr>Sobre a possível solução:</vt:lpstr>
      <vt:lpstr>Apresentação do PowerPoint</vt:lpstr>
      <vt:lpstr>Apresentação do PowerPoint</vt:lpstr>
      <vt:lpstr>Soluções de outras áreas: </vt:lpstr>
      <vt:lpstr>Fatores de Inovação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CLAP  (Coleira de Localização de Animais Perdidos)</dc:title>
  <dc:creator>Luan Seninário</dc:creator>
  <cp:lastModifiedBy>Rúben</cp:lastModifiedBy>
  <cp:revision>44</cp:revision>
  <dcterms:created xsi:type="dcterms:W3CDTF">2014-02-05T22:02:22Z</dcterms:created>
  <dcterms:modified xsi:type="dcterms:W3CDTF">2014-10-17T17:55:14Z</dcterms:modified>
</cp:coreProperties>
</file>