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79" r:id="rId5"/>
    <p:sldId id="280" r:id="rId6"/>
    <p:sldId id="274" r:id="rId7"/>
    <p:sldId id="275" r:id="rId8"/>
    <p:sldId id="276" r:id="rId9"/>
    <p:sldId id="266" r:id="rId10"/>
    <p:sldId id="283" r:id="rId11"/>
    <p:sldId id="269" r:id="rId12"/>
    <p:sldId id="277" r:id="rId13"/>
    <p:sldId id="260" r:id="rId1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ny" initials="S" lastIdx="2" clrIdx="0"/>
  <p:cmAuthor id="1" name="hayde.cristhine@gmail.com" initials="h" lastIdx="1" clrIdx="1">
    <p:extLst>
      <p:ext uri="{19B8F6BF-5375-455C-9EA6-DF929625EA0E}">
        <p15:presenceInfo xmlns:p15="http://schemas.microsoft.com/office/powerpoint/2012/main" userId="hayde.cristhine@g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9" autoAdjust="0"/>
    <p:restoredTop sz="94660"/>
  </p:normalViewPr>
  <p:slideViewPr>
    <p:cSldViewPr>
      <p:cViewPr varScale="1">
        <p:scale>
          <a:sx n="87" d="100"/>
          <a:sy n="87" d="100"/>
        </p:scale>
        <p:origin x="6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6-03T20:15:34.329" idx="1">
    <p:pos x="10" y="10"/>
    <p:text>Copiar e colar essa caixa de texto entre os slides quando o texto tiver só 4 linhas. Se chegar a 5 linhas, mova duas vezes com a seta para cima.</p:text>
  </p:cm>
  <p:cm authorId="0" dt="2014-06-08T22:09:17.895" idx="2">
    <p:pos x="146" y="146"/>
    <p:text>Animais de estimação proporcionam bem-estar aos seus donos e vice-versa, quando bem tratados, mas também podem ser fonte de muitas frustrações: há sempre o risco do bichinho fugir, e não conseguir voltar para casa. O pior é que na maioria das vezes eles realmente não voltam, de acordo com uma pesquisa feita pelo site WWW.NOIA.NAOSEIOQUE, apenas metade voltaram aos seus donos, ainda que com a assistência de avisos.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D8D-3CDD-4D52-B79F-BDEDC5988C43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2FE3-1EEB-44A2-AA9A-8AF5CF246E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D8D-3CDD-4D52-B79F-BDEDC5988C43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2FE3-1EEB-44A2-AA9A-8AF5CF246E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D8D-3CDD-4D52-B79F-BDEDC5988C43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2FE3-1EEB-44A2-AA9A-8AF5CF246E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D8D-3CDD-4D52-B79F-BDEDC5988C43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2FE3-1EEB-44A2-AA9A-8AF5CF246E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D8D-3CDD-4D52-B79F-BDEDC5988C43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2FE3-1EEB-44A2-AA9A-8AF5CF246E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D8D-3CDD-4D52-B79F-BDEDC5988C43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2FE3-1EEB-44A2-AA9A-8AF5CF246E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D8D-3CDD-4D52-B79F-BDEDC5988C43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2FE3-1EEB-44A2-AA9A-8AF5CF246E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D8D-3CDD-4D52-B79F-BDEDC5988C43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2FE3-1EEB-44A2-AA9A-8AF5CF246E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D8D-3CDD-4D52-B79F-BDEDC5988C43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2FE3-1EEB-44A2-AA9A-8AF5CF246E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D8D-3CDD-4D52-B79F-BDEDC5988C43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2FE3-1EEB-44A2-AA9A-8AF5CF246E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D8D-3CDD-4D52-B79F-BDEDC5988C43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2FE3-1EEB-44A2-AA9A-8AF5CF246E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4D8D-3CDD-4D52-B79F-BDEDC5988C43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2FE3-1EEB-44A2-AA9A-8AF5CF246E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2343160"/>
            <a:ext cx="7772400" cy="1102519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CLAP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371600" y="3186126"/>
            <a:ext cx="6400800" cy="131445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Coleira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ocalizadora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Animais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Perdidos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Sony\Documents\cacilds\API\clap doggy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452438"/>
            <a:ext cx="2262188" cy="2262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-357208"/>
            <a:ext cx="5500708" cy="550070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714876" y="2500312"/>
            <a:ext cx="79296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Indicador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visual de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perdido</a:t>
            </a:r>
            <a:endParaRPr lang="en-US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Transmissão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localização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via</a:t>
            </a:r>
          </a:p>
          <a:p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  GPS/GSM</a:t>
            </a:r>
            <a:endParaRPr lang="en-US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Pingente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com QR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Code</a:t>
            </a:r>
          </a:p>
        </p:txBody>
      </p:sp>
      <p:sp>
        <p:nvSpPr>
          <p:cNvPr id="8" name="Título 8"/>
          <p:cNvSpPr txBox="1">
            <a:spLocks/>
          </p:cNvSpPr>
          <p:nvPr/>
        </p:nvSpPr>
        <p:spPr>
          <a:xfrm>
            <a:off x="2443202" y="118347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Coleira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5" y="195944"/>
            <a:ext cx="6373585" cy="4661822"/>
          </a:xfrm>
          <a:prstGeom prst="rect">
            <a:avLst/>
          </a:prstGeom>
        </p:spPr>
      </p:pic>
      <p:sp>
        <p:nvSpPr>
          <p:cNvPr id="4" name="Título 8"/>
          <p:cNvSpPr txBox="1">
            <a:spLocks/>
          </p:cNvSpPr>
          <p:nvPr/>
        </p:nvSpPr>
        <p:spPr>
          <a:xfrm>
            <a:off x="-1143039" y="48167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App Mobile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72001" y="3945714"/>
            <a:ext cx="7929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Compartilhamento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de dados</a:t>
            </a:r>
          </a:p>
          <a:p>
            <a:pPr>
              <a:buFont typeface="Arial" charset="0"/>
              <a:buChar char="•"/>
            </a:pP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Reconhecimento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de QR Codes</a:t>
            </a:r>
            <a:endParaRPr lang="pt-BR" sz="2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-214332"/>
            <a:ext cx="6215106" cy="6215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2910" y="1714494"/>
            <a:ext cx="79296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</a:rPr>
              <a:t>1: </a:t>
            </a:r>
            <a:r>
              <a:rPr lang="pt-BR" sz="2200" dirty="0" smtClean="0">
                <a:solidFill>
                  <a:schemeClr val="bg1">
                    <a:lumMod val="75000"/>
                  </a:schemeClr>
                </a:solidFill>
              </a:rPr>
              <a:t>http://petmag.com.br/88/numero-de-animais-perdidos-durante-o-verao-aumenta/</a:t>
            </a: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sz="2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</a:rPr>
              <a:t>2: </a:t>
            </a:r>
            <a:r>
              <a:rPr lang="pt-BR" sz="2200" dirty="0" smtClean="0">
                <a:solidFill>
                  <a:schemeClr val="bg1">
                    <a:lumMod val="75000"/>
                  </a:schemeClr>
                </a:solidFill>
              </a:rPr>
              <a:t>http://www.d24am.com/amazonia/animais/numero-de-animais-abandonados-tem-aumento-de-70-no-verao/105702</a:t>
            </a: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sz="2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</a:rPr>
              <a:t>3: </a:t>
            </a:r>
            <a:r>
              <a:rPr lang="pt-BR" sz="2200" dirty="0" smtClean="0">
                <a:solidFill>
                  <a:schemeClr val="bg1">
                    <a:lumMod val="75000"/>
                  </a:schemeClr>
                </a:solidFill>
              </a:rPr>
              <a:t>http://anda.jusbrasil.com.br/noticias/100681698/brasil-tem-30-milhoes-de-animais-abandonados</a:t>
            </a: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sz="2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</a:rPr>
              <a:t>4: </a:t>
            </a:r>
            <a:r>
              <a:rPr lang="pt-BR" sz="2200" dirty="0" smtClean="0">
                <a:solidFill>
                  <a:schemeClr val="bg1">
                    <a:lumMod val="75000"/>
                  </a:schemeClr>
                </a:solidFill>
              </a:rPr>
              <a:t>http://digitaispuccampinas.wordpress.com/2014/02/27/cresce-para-30-milhoes-o-numero-de-animais-abandonados-no-brasil/</a:t>
            </a:r>
            <a:endParaRPr lang="pt-BR" sz="2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ítulo 8"/>
          <p:cNvSpPr txBox="1">
            <a:spLocks/>
          </p:cNvSpPr>
          <p:nvPr/>
        </p:nvSpPr>
        <p:spPr>
          <a:xfrm>
            <a:off x="642910" y="642924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Referências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1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274060"/>
            <a:ext cx="5478938" cy="458368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42910" y="3929072"/>
            <a:ext cx="7929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Animais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podem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ser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ótimas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companhias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mas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se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eles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se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perderem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tornam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-se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fonte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frustração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aos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seus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donos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pt-BR" sz="2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mage2 pane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-142894"/>
            <a:ext cx="2206053" cy="2206053"/>
          </a:xfrm>
          <a:prstGeom prst="rect">
            <a:avLst/>
          </a:prstGeom>
        </p:spPr>
      </p:pic>
      <p:pic>
        <p:nvPicPr>
          <p:cNvPr id="5" name="Imagem 4" descr="image2 panel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-285770"/>
            <a:ext cx="2476956" cy="2476956"/>
          </a:xfrm>
          <a:prstGeom prst="rect">
            <a:avLst/>
          </a:prstGeom>
        </p:spPr>
      </p:pic>
      <p:pic>
        <p:nvPicPr>
          <p:cNvPr id="6" name="Imagem 5" descr="image2 pane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2166496"/>
            <a:ext cx="2476956" cy="2476956"/>
          </a:xfrm>
          <a:prstGeom prst="rect">
            <a:avLst/>
          </a:prstGeom>
        </p:spPr>
      </p:pic>
      <p:pic>
        <p:nvPicPr>
          <p:cNvPr id="7" name="Imagem 6" descr="image2 panel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2214560"/>
            <a:ext cx="2889783" cy="247695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285852" y="1735132"/>
            <a:ext cx="3500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O animal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pode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receber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todo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o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cuidado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do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mundo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endParaRPr lang="pt-BR" sz="2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714876" y="1727194"/>
            <a:ext cx="321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mas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há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sempre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imprevistos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pt-BR" sz="2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85852" y="4231201"/>
            <a:ext cx="3500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O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bichinho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torna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-se um animal de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rua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endParaRPr lang="pt-BR" sz="2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00562" y="4231201"/>
            <a:ext cx="3500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e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passa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representar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um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problema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às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pessoas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pt-BR" sz="2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674113"/>
            <a:ext cx="6382636" cy="425509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2910" y="3929072"/>
            <a:ext cx="7929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Ainda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, o animal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pode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ser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roubado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ou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sofrer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acidentes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e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morrer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pt-BR" sz="2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285734"/>
            <a:ext cx="5143500" cy="51435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2910" y="3929072"/>
            <a:ext cx="7929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Então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, o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que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podemos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fazer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pt-BR" sz="2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8"/>
            <a:ext cx="4900605" cy="307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500180"/>
            <a:ext cx="4746536" cy="343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Cachorro Perdid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1046872"/>
            <a:ext cx="2934746" cy="1143008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3214692"/>
            <a:ext cx="17811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agg-The Pet Track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643056"/>
            <a:ext cx="4421264" cy="1362109"/>
          </a:xfrm>
          <a:prstGeom prst="rect">
            <a:avLst/>
          </a:prstGeom>
          <a:noFill/>
        </p:spPr>
      </p:pic>
      <p:pic>
        <p:nvPicPr>
          <p:cNvPr id="5" name="Picture 6" descr="http://www.pettracker.com/sites/default/files/imagecache/product_tracker_thumb/track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285998"/>
            <a:ext cx="2277366" cy="16429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www.tagpet.com.br/Images/produ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92780"/>
            <a:ext cx="5438775" cy="2324101"/>
          </a:xfrm>
          <a:prstGeom prst="rect">
            <a:avLst/>
          </a:prstGeom>
          <a:noFill/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2890849"/>
            <a:ext cx="13335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3533791"/>
            <a:ext cx="13239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3286130"/>
            <a:ext cx="13144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8860" y="285734"/>
            <a:ext cx="4261782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Sony\Documents\cacilds\API\clap doggy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800" y="771550"/>
            <a:ext cx="3888432" cy="388843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35183" y="411510"/>
            <a:ext cx="7929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Nossa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alternativa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pt-BR" sz="2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8"/>
          <p:cNvSpPr txBox="1">
            <a:spLocks/>
          </p:cNvSpPr>
          <p:nvPr/>
        </p:nvSpPr>
        <p:spPr>
          <a:xfrm>
            <a:off x="688032" y="3773487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CLAP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117</Words>
  <Application>Microsoft Office PowerPoint</Application>
  <PresentationFormat>Apresentação na tela (16:9)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CLAP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CLAP</dc:title>
  <dc:creator>Sony</dc:creator>
  <cp:lastModifiedBy>Rúben Belém</cp:lastModifiedBy>
  <cp:revision>104</cp:revision>
  <dcterms:created xsi:type="dcterms:W3CDTF">2014-06-03T23:32:59Z</dcterms:created>
  <dcterms:modified xsi:type="dcterms:W3CDTF">2014-06-10T19:47:22Z</dcterms:modified>
</cp:coreProperties>
</file>