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EB5408B-0866-4945-B7F3-57DDA6B96619}">
          <p14:sldIdLst/>
        </p14:section>
        <p14:section name="Pues cosas" id="{8C32490A-1151-42D7-8C65-A8A7B31308B2}">
          <p14:sldIdLst>
            <p14:sldId id="258"/>
          </p14:sldIdLst>
        </p14:section>
        <p14:section name="COsas" id="{075125CB-ADAE-48F6-9974-D618C531CA40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C993E-74C5-48C9-AC95-96F3BE204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27CC4F-AF4E-4C78-A9EA-291DE0642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E74D9F-E3B8-41B7-839E-0CAF4FDA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A274-B86B-4634-B094-D6576DB63271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DBC09-1A62-4492-B467-0F121A65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9DD75-1DA3-4C15-91F7-E56C95DD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CD22-CFE0-44E2-BE8D-DCC576BAC8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91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4FE74-6895-4164-B7CE-03B24E3C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A08E25-2D4F-46BB-80F1-EBE42E08B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A4078B-F147-43F0-BD41-37477F86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A274-B86B-4634-B094-D6576DB63271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0BF582-96B3-461C-A298-1420AA4A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4EC7FA-5814-4650-9B0F-894A2A99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CD22-CFE0-44E2-BE8D-DCC576BAC8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863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67EDA1-B212-4D49-BDFE-E3922C582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70CE7E-75C2-4CF2-A652-7DBCB758F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9CC7B-BB77-4855-BB4E-35235AAF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A274-B86B-4634-B094-D6576DB63271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C7A2EC-019B-4C8B-8703-9780BAD0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A2EB5-D76B-49F3-B92F-BCB8AC3F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CD22-CFE0-44E2-BE8D-DCC576BAC8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58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966DF-B3CE-4E88-B2B1-C49E74E3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87917A-DAE1-4FAA-A76C-1032913E6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8BC32C-3CD0-4960-883A-639A8878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A274-B86B-4634-B094-D6576DB63271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79FB1D-3281-41DB-A445-E25990FB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C7F259-1212-4225-A9A7-F0048B58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CD22-CFE0-44E2-BE8D-DCC576BAC8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86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C8592-251B-4D00-9AFA-F725E752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9A6B7C-F9B5-4F62-B40C-2A62ABE9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4639C-09F3-47AA-8180-A99C038A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A274-B86B-4634-B094-D6576DB63271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272DE-BCF2-4A76-B115-901C1936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82DBCF-5E37-47C5-92BA-3EDFE65E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CD22-CFE0-44E2-BE8D-DCC576BAC8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28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9BA91-3C0C-4EB5-8B45-5136B36F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4F03D-B795-43FF-A0B5-37BE7AB4F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7CDC73-7871-4E56-8C61-D47827C38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5BE2BC-118F-44E9-BAFA-7C8EC6BA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A274-B86B-4634-B094-D6576DB63271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5C0A79-AAAA-4A00-B440-14A90AC2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002961-F21F-4C2B-8E7D-B31A336F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CD22-CFE0-44E2-BE8D-DCC576BAC8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70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B89DC-58ED-4AE0-9D6C-A7458716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F207EB-CD4E-47E0-BF05-100FF960C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DFD626-1031-4788-A8BA-AFC1EC69D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183E70-135E-43CA-AEE9-2C54C937C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9ACE0F-239D-4573-9CFE-30C945072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B992BE-9D13-48AA-B0CD-11EB1444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A274-B86B-4634-B094-D6576DB63271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5AFD16-A3F2-49CC-B535-AB72DDF5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A14B3B-6925-4609-B9C7-CBE251E1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CD22-CFE0-44E2-BE8D-DCC576BAC8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7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DF3CB-BDB1-48F7-AAEA-88502B10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776943-10FF-4678-8680-0E0010A1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A274-B86B-4634-B094-D6576DB63271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3369BA-CAC6-421C-8144-F243DB47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1F01FC-8DC1-4B5D-BF69-84B49628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CD22-CFE0-44E2-BE8D-DCC576BAC8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16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9C0FCA-EAE6-4BBC-A64D-BF224768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A274-B86B-4634-B094-D6576DB63271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7D1FBB-CB20-4D3C-8CAD-9B0D5DC7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BE2F55-BD48-4BE3-AB2F-2E0F6167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CD22-CFE0-44E2-BE8D-DCC576BAC8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1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DF2FF-F661-487D-8153-F159F085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7C56F-842E-44F8-8357-8A44500F6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774328-DE43-43AF-92AB-7113FABCB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C935F2-B4AA-46AF-AFFC-2CDC6FF1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A274-B86B-4634-B094-D6576DB63271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FDCD66-70C8-4934-AB78-BA23BE77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CCBC34-0C8B-4643-87DB-DB3B208E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CD22-CFE0-44E2-BE8D-DCC576BAC8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2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52115-C18B-4745-9459-055A5B51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1DFF1F-E5BA-48A3-B5F6-FD8839A2E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723F38-EF91-4B4F-B914-50C4C97E9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789178-70C9-4A02-B8A2-2745E950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A274-B86B-4634-B094-D6576DB63271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6D8463-D8F8-4D5B-9A4D-B04B4B62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AC3E73-CDB5-4AB6-9D42-1C45C188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CD22-CFE0-44E2-BE8D-DCC576BAC8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05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55B879-7256-4AFC-8E73-55F1F1D1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557446-818B-42C3-9893-31EF4022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A11792-3A35-4ADE-BC11-1405AAE9A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BA274-B86B-4634-B094-D6576DB63271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57BB30-BA8A-40E5-BC76-2C4DC1D65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FBF43F-2CA2-4D72-A88C-C6BFE4535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5CD22-CFE0-44E2-BE8D-DCC576BAC8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87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" name="Vista general de sección 2">
                <a:extLst>
                  <a:ext uri="{FF2B5EF4-FFF2-40B4-BE49-F238E27FC236}">
                    <a16:creationId xmlns:a16="http://schemas.microsoft.com/office/drawing/2014/main" id="{CFA50933-50C3-4A15-A4C8-7B1A593224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3453259"/>
                  </p:ext>
                </p:extLst>
              </p:nvPr>
            </p:nvGraphicFramePr>
            <p:xfrm>
              <a:off x="1482811" y="3947469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075125CB-ADAE-48F6-9974-D618C531CA40}">
                    <psez:zmPr id="{09947697-B7D2-4DC4-91C4-DA6B711EAD27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" name="Vista general de sección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FA50933-50C3-4A15-A4C8-7B1A593224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82811" y="3947469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768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E9075CD-9DAE-47E3-89D0-2BC2BCAD4CA7}"/>
              </a:ext>
            </a:extLst>
          </p:cNvPr>
          <p:cNvSpPr/>
          <p:nvPr/>
        </p:nvSpPr>
        <p:spPr>
          <a:xfrm>
            <a:off x="3542270" y="965887"/>
            <a:ext cx="4926227" cy="4926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01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E9075CD-9DAE-47E3-89D0-2BC2BCAD4CA7}"/>
              </a:ext>
            </a:extLst>
          </p:cNvPr>
          <p:cNvSpPr/>
          <p:nvPr/>
        </p:nvSpPr>
        <p:spPr>
          <a:xfrm>
            <a:off x="6680886" y="965887"/>
            <a:ext cx="4926227" cy="4926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881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Daniel</dc:creator>
  <cp:lastModifiedBy>Jose Daniel</cp:lastModifiedBy>
  <cp:revision>2</cp:revision>
  <dcterms:created xsi:type="dcterms:W3CDTF">2021-03-16T12:47:18Z</dcterms:created>
  <dcterms:modified xsi:type="dcterms:W3CDTF">2021-03-16T14:05:17Z</dcterms:modified>
</cp:coreProperties>
</file>