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85" r:id="rId3"/>
    <p:sldId id="257" r:id="rId4"/>
    <p:sldId id="281" r:id="rId5"/>
    <p:sldId id="258" r:id="rId6"/>
    <p:sldId id="282" r:id="rId7"/>
    <p:sldId id="259" r:id="rId8"/>
    <p:sldId id="260" r:id="rId9"/>
    <p:sldId id="261" r:id="rId10"/>
    <p:sldId id="283" r:id="rId11"/>
    <p:sldId id="266" r:id="rId12"/>
    <p:sldId id="284" r:id="rId13"/>
    <p:sldId id="267" r:id="rId14"/>
    <p:sldId id="268" r:id="rId15"/>
    <p:sldId id="271" r:id="rId16"/>
    <p:sldId id="273" r:id="rId17"/>
    <p:sldId id="274" r:id="rId18"/>
    <p:sldId id="275" r:id="rId19"/>
    <p:sldId id="286" r:id="rId20"/>
    <p:sldId id="263" r:id="rId21"/>
    <p:sldId id="276" r:id="rId22"/>
    <p:sldId id="262" r:id="rId23"/>
    <p:sldId id="277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52EBA-393B-144E-8D9A-00CE6BEEF232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35932DB8-A372-B446-AE8C-C6A26EF8DD49}">
      <dgm:prSet phldrT="[Text]"/>
      <dgm:spPr/>
      <dgm:t>
        <a:bodyPr/>
        <a:lstStyle/>
        <a:p>
          <a:r>
            <a:rPr lang="en-US"/>
            <a:t>formulas</a:t>
          </a:r>
        </a:p>
      </dgm:t>
    </dgm:pt>
    <dgm:pt modelId="{4AC7B0CF-ABD1-704B-9F2D-D9CCA8B0C753}" type="parTrans" cxnId="{45E8DBA3-3188-B747-9D08-1CA9A8C0086D}">
      <dgm:prSet/>
      <dgm:spPr/>
      <dgm:t>
        <a:bodyPr/>
        <a:lstStyle/>
        <a:p>
          <a:endParaRPr lang="en-US"/>
        </a:p>
      </dgm:t>
    </dgm:pt>
    <dgm:pt modelId="{11C043B2-109A-9940-A9C8-8859EE9DEFE4}" type="sibTrans" cxnId="{45E8DBA3-3188-B747-9D08-1CA9A8C0086D}">
      <dgm:prSet/>
      <dgm:spPr/>
      <dgm:t>
        <a:bodyPr/>
        <a:lstStyle/>
        <a:p>
          <a:endParaRPr lang="en-US"/>
        </a:p>
      </dgm:t>
    </dgm:pt>
    <dgm:pt modelId="{5C08B24D-63E6-8741-8854-7E4ACE1A71EE}">
      <dgm:prSet phldrT="[Text]"/>
      <dgm:spPr/>
      <dgm:t>
        <a:bodyPr/>
        <a:lstStyle/>
        <a:p>
          <a:r>
            <a:rPr lang="en-US"/>
            <a:t>meta</a:t>
          </a:r>
        </a:p>
      </dgm:t>
    </dgm:pt>
    <dgm:pt modelId="{8C331BF9-7A9A-DA46-888F-44AD110DB05E}" type="parTrans" cxnId="{84704585-B07A-FB41-9E62-586243B87748}">
      <dgm:prSet/>
      <dgm:spPr/>
      <dgm:t>
        <a:bodyPr/>
        <a:lstStyle/>
        <a:p>
          <a:endParaRPr lang="en-US"/>
        </a:p>
      </dgm:t>
    </dgm:pt>
    <dgm:pt modelId="{267ED306-F8B4-9446-A881-07AAC6D524E7}" type="sibTrans" cxnId="{84704585-B07A-FB41-9E62-586243B87748}">
      <dgm:prSet/>
      <dgm:spPr/>
      <dgm:t>
        <a:bodyPr/>
        <a:lstStyle/>
        <a:p>
          <a:endParaRPr lang="en-US"/>
        </a:p>
      </dgm:t>
    </dgm:pt>
    <dgm:pt modelId="{E846B991-C948-3641-803F-4FB309389EB1}">
      <dgm:prSet phldrT="[Text]"/>
      <dgm:spPr/>
      <dgm:t>
        <a:bodyPr/>
        <a:lstStyle/>
        <a:p>
          <a:r>
            <a:rPr lang="en-US"/>
            <a:t>closers</a:t>
          </a:r>
        </a:p>
      </dgm:t>
    </dgm:pt>
    <dgm:pt modelId="{9B9B17CF-6AC5-7D46-AB1C-8115B20B27DE}" type="parTrans" cxnId="{935B51E6-99A3-A642-8F5B-AC4BEE5FFA84}">
      <dgm:prSet/>
      <dgm:spPr/>
      <dgm:t>
        <a:bodyPr/>
        <a:lstStyle/>
        <a:p>
          <a:endParaRPr lang="en-US"/>
        </a:p>
      </dgm:t>
    </dgm:pt>
    <dgm:pt modelId="{00D452C1-B4BC-4947-8FA8-AB9F2A49643E}" type="sibTrans" cxnId="{935B51E6-99A3-A642-8F5B-AC4BEE5FFA84}">
      <dgm:prSet/>
      <dgm:spPr/>
      <dgm:t>
        <a:bodyPr/>
        <a:lstStyle/>
        <a:p>
          <a:endParaRPr lang="en-US"/>
        </a:p>
      </dgm:t>
    </dgm:pt>
    <dgm:pt modelId="{FF7D7FD9-9037-FB4C-B262-1CBE53FAA359}">
      <dgm:prSet phldrT="[Text]"/>
      <dgm:spPr/>
      <dgm:t>
        <a:bodyPr/>
        <a:lstStyle/>
        <a:p>
          <a:r>
            <a:rPr lang="en-US"/>
            <a:t>...</a:t>
          </a:r>
        </a:p>
      </dgm:t>
    </dgm:pt>
    <dgm:pt modelId="{6B59F409-D7CB-4D4C-B3C6-C8CA473A3864}" type="parTrans" cxnId="{2E2DD6A2-D912-3A47-9F38-B2753F4B64D2}">
      <dgm:prSet/>
      <dgm:spPr/>
      <dgm:t>
        <a:bodyPr/>
        <a:lstStyle/>
        <a:p>
          <a:endParaRPr lang="en-US"/>
        </a:p>
      </dgm:t>
    </dgm:pt>
    <dgm:pt modelId="{D53AC24D-B7E2-4D42-B35D-EA20C2110272}" type="sibTrans" cxnId="{2E2DD6A2-D912-3A47-9F38-B2753F4B64D2}">
      <dgm:prSet/>
      <dgm:spPr/>
      <dgm:t>
        <a:bodyPr/>
        <a:lstStyle/>
        <a:p>
          <a:endParaRPr lang="en-US"/>
        </a:p>
      </dgm:t>
    </dgm:pt>
    <dgm:pt modelId="{AC9F86FE-0D9D-7440-B9CE-CF4A1CA4CA59}">
      <dgm:prSet phldrT="[Text]"/>
      <dgm:spPr/>
      <dgm:t>
        <a:bodyPr/>
        <a:lstStyle/>
        <a:p>
          <a:r>
            <a:rPr lang="en-US"/>
            <a:t>...</a:t>
          </a:r>
        </a:p>
      </dgm:t>
    </dgm:pt>
    <dgm:pt modelId="{D6D4D5FA-D6A1-8C46-9159-9A566F8698C6}" type="parTrans" cxnId="{A8CA525F-40C5-E749-A4BA-ADE235A80BD6}">
      <dgm:prSet/>
      <dgm:spPr/>
      <dgm:t>
        <a:bodyPr/>
        <a:lstStyle/>
        <a:p>
          <a:endParaRPr lang="en-US"/>
        </a:p>
      </dgm:t>
    </dgm:pt>
    <dgm:pt modelId="{EE7CE1B0-E02B-C946-850F-DB859B6E76BC}" type="sibTrans" cxnId="{A8CA525F-40C5-E749-A4BA-ADE235A80BD6}">
      <dgm:prSet/>
      <dgm:spPr/>
      <dgm:t>
        <a:bodyPr/>
        <a:lstStyle/>
        <a:p>
          <a:endParaRPr lang="en-US"/>
        </a:p>
      </dgm:t>
    </dgm:pt>
    <dgm:pt modelId="{148B3577-E3DF-4E4C-8692-E059988EC2A2}" type="pres">
      <dgm:prSet presAssocID="{D5852EBA-393B-144E-8D9A-00CE6BEEF232}" presName="CompostProcess" presStyleCnt="0">
        <dgm:presLayoutVars>
          <dgm:dir/>
          <dgm:resizeHandles val="exact"/>
        </dgm:presLayoutVars>
      </dgm:prSet>
      <dgm:spPr/>
    </dgm:pt>
    <dgm:pt modelId="{BE3CD2FC-D9F3-5747-A1D1-3630FB1402C3}" type="pres">
      <dgm:prSet presAssocID="{D5852EBA-393B-144E-8D9A-00CE6BEEF232}" presName="arrow" presStyleLbl="bgShp" presStyleIdx="0" presStyleCnt="1" custLinFactNeighborX="11681" custLinFactNeighborY="-4697"/>
      <dgm:spPr/>
    </dgm:pt>
    <dgm:pt modelId="{9BA7F56A-F92D-1048-8495-4E0CF54289AF}" type="pres">
      <dgm:prSet presAssocID="{D5852EBA-393B-144E-8D9A-00CE6BEEF232}" presName="linearProcess" presStyleCnt="0"/>
      <dgm:spPr/>
    </dgm:pt>
    <dgm:pt modelId="{3188DA31-D295-C34B-80F6-86EB228C0ED0}" type="pres">
      <dgm:prSet presAssocID="{FF7D7FD9-9037-FB4C-B262-1CBE53FAA35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AE8F3-FB7C-8242-A81C-85866B476131}" type="pres">
      <dgm:prSet presAssocID="{D53AC24D-B7E2-4D42-B35D-EA20C2110272}" presName="sibTrans" presStyleCnt="0"/>
      <dgm:spPr/>
    </dgm:pt>
    <dgm:pt modelId="{13B087C9-AEAB-2943-BEEC-D8BA088BE5D8}" type="pres">
      <dgm:prSet presAssocID="{35932DB8-A372-B446-AE8C-C6A26EF8DD4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4C7D6-3E94-8546-90A6-0C21F3B526FC}" type="pres">
      <dgm:prSet presAssocID="{11C043B2-109A-9940-A9C8-8859EE9DEFE4}" presName="sibTrans" presStyleCnt="0"/>
      <dgm:spPr/>
    </dgm:pt>
    <dgm:pt modelId="{66D6F735-F4B9-284F-8E0F-6C4BD5D46911}" type="pres">
      <dgm:prSet presAssocID="{5C08B24D-63E6-8741-8854-7E4ACE1A71E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9406-4D90-9B4A-AEF1-EF61DBAC5347}" type="pres">
      <dgm:prSet presAssocID="{267ED306-F8B4-9446-A881-07AAC6D524E7}" presName="sibTrans" presStyleCnt="0"/>
      <dgm:spPr/>
    </dgm:pt>
    <dgm:pt modelId="{0A16AC98-C675-3440-951C-9A4C6B619080}" type="pres">
      <dgm:prSet presAssocID="{E846B991-C948-3641-803F-4FB309389EB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6815F-113F-7B40-85B7-4CF5EDEE659D}" type="pres">
      <dgm:prSet presAssocID="{00D452C1-B4BC-4947-8FA8-AB9F2A49643E}" presName="sibTrans" presStyleCnt="0"/>
      <dgm:spPr/>
    </dgm:pt>
    <dgm:pt modelId="{8E407BAF-5CDA-BA46-B773-6259FF7CEC38}" type="pres">
      <dgm:prSet presAssocID="{AC9F86FE-0D9D-7440-B9CE-CF4A1CA4CA5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905B88-3D97-AD4B-BEE0-DCA7ADDB2E7F}" type="presOf" srcId="{AC9F86FE-0D9D-7440-B9CE-CF4A1CA4CA59}" destId="{8E407BAF-5CDA-BA46-B773-6259FF7CEC38}" srcOrd="0" destOrd="0" presId="urn:microsoft.com/office/officeart/2005/8/layout/hProcess9"/>
    <dgm:cxn modelId="{45E8DBA3-3188-B747-9D08-1CA9A8C0086D}" srcId="{D5852EBA-393B-144E-8D9A-00CE6BEEF232}" destId="{35932DB8-A372-B446-AE8C-C6A26EF8DD49}" srcOrd="1" destOrd="0" parTransId="{4AC7B0CF-ABD1-704B-9F2D-D9CCA8B0C753}" sibTransId="{11C043B2-109A-9940-A9C8-8859EE9DEFE4}"/>
    <dgm:cxn modelId="{2E2DD6A2-D912-3A47-9F38-B2753F4B64D2}" srcId="{D5852EBA-393B-144E-8D9A-00CE6BEEF232}" destId="{FF7D7FD9-9037-FB4C-B262-1CBE53FAA359}" srcOrd="0" destOrd="0" parTransId="{6B59F409-D7CB-4D4C-B3C6-C8CA473A3864}" sibTransId="{D53AC24D-B7E2-4D42-B35D-EA20C2110272}"/>
    <dgm:cxn modelId="{22008FBF-42E0-A945-9E02-ECBFC2A985A1}" type="presOf" srcId="{E846B991-C948-3641-803F-4FB309389EB1}" destId="{0A16AC98-C675-3440-951C-9A4C6B619080}" srcOrd="0" destOrd="0" presId="urn:microsoft.com/office/officeart/2005/8/layout/hProcess9"/>
    <dgm:cxn modelId="{28FD6458-A141-E54E-9227-CB313F5C2514}" type="presOf" srcId="{5C08B24D-63E6-8741-8854-7E4ACE1A71EE}" destId="{66D6F735-F4B9-284F-8E0F-6C4BD5D46911}" srcOrd="0" destOrd="0" presId="urn:microsoft.com/office/officeart/2005/8/layout/hProcess9"/>
    <dgm:cxn modelId="{8030CF6D-9A82-8244-A3BE-8CCA77BD627D}" type="presOf" srcId="{D5852EBA-393B-144E-8D9A-00CE6BEEF232}" destId="{148B3577-E3DF-4E4C-8692-E059988EC2A2}" srcOrd="0" destOrd="0" presId="urn:microsoft.com/office/officeart/2005/8/layout/hProcess9"/>
    <dgm:cxn modelId="{935B51E6-99A3-A642-8F5B-AC4BEE5FFA84}" srcId="{D5852EBA-393B-144E-8D9A-00CE6BEEF232}" destId="{E846B991-C948-3641-803F-4FB309389EB1}" srcOrd="3" destOrd="0" parTransId="{9B9B17CF-6AC5-7D46-AB1C-8115B20B27DE}" sibTransId="{00D452C1-B4BC-4947-8FA8-AB9F2A49643E}"/>
    <dgm:cxn modelId="{84704585-B07A-FB41-9E62-586243B87748}" srcId="{D5852EBA-393B-144E-8D9A-00CE6BEEF232}" destId="{5C08B24D-63E6-8741-8854-7E4ACE1A71EE}" srcOrd="2" destOrd="0" parTransId="{8C331BF9-7A9A-DA46-888F-44AD110DB05E}" sibTransId="{267ED306-F8B4-9446-A881-07AAC6D524E7}"/>
    <dgm:cxn modelId="{441C498E-6991-CB4E-9957-9B486E7D2EA7}" type="presOf" srcId="{35932DB8-A372-B446-AE8C-C6A26EF8DD49}" destId="{13B087C9-AEAB-2943-BEEC-D8BA088BE5D8}" srcOrd="0" destOrd="0" presId="urn:microsoft.com/office/officeart/2005/8/layout/hProcess9"/>
    <dgm:cxn modelId="{A8CA525F-40C5-E749-A4BA-ADE235A80BD6}" srcId="{D5852EBA-393B-144E-8D9A-00CE6BEEF232}" destId="{AC9F86FE-0D9D-7440-B9CE-CF4A1CA4CA59}" srcOrd="4" destOrd="0" parTransId="{D6D4D5FA-D6A1-8C46-9159-9A566F8698C6}" sibTransId="{EE7CE1B0-E02B-C946-850F-DB859B6E76BC}"/>
    <dgm:cxn modelId="{E0F23039-AE03-EE4F-9229-93FB29380C61}" type="presOf" srcId="{FF7D7FD9-9037-FB4C-B262-1CBE53FAA359}" destId="{3188DA31-D295-C34B-80F6-86EB228C0ED0}" srcOrd="0" destOrd="0" presId="urn:microsoft.com/office/officeart/2005/8/layout/hProcess9"/>
    <dgm:cxn modelId="{175F906F-7A00-774F-A576-CF035529A53A}" type="presParOf" srcId="{148B3577-E3DF-4E4C-8692-E059988EC2A2}" destId="{BE3CD2FC-D9F3-5747-A1D1-3630FB1402C3}" srcOrd="0" destOrd="0" presId="urn:microsoft.com/office/officeart/2005/8/layout/hProcess9"/>
    <dgm:cxn modelId="{25224BC2-C462-D04E-900C-BD32EF56CE17}" type="presParOf" srcId="{148B3577-E3DF-4E4C-8692-E059988EC2A2}" destId="{9BA7F56A-F92D-1048-8495-4E0CF54289AF}" srcOrd="1" destOrd="0" presId="urn:microsoft.com/office/officeart/2005/8/layout/hProcess9"/>
    <dgm:cxn modelId="{682EC1FB-4AC3-5740-B4F9-6F58815462B8}" type="presParOf" srcId="{9BA7F56A-F92D-1048-8495-4E0CF54289AF}" destId="{3188DA31-D295-C34B-80F6-86EB228C0ED0}" srcOrd="0" destOrd="0" presId="urn:microsoft.com/office/officeart/2005/8/layout/hProcess9"/>
    <dgm:cxn modelId="{2DFEA738-34FD-384E-8E61-A626C7AEF089}" type="presParOf" srcId="{9BA7F56A-F92D-1048-8495-4E0CF54289AF}" destId="{8B3AE8F3-FB7C-8242-A81C-85866B476131}" srcOrd="1" destOrd="0" presId="urn:microsoft.com/office/officeart/2005/8/layout/hProcess9"/>
    <dgm:cxn modelId="{64E9BBF9-A137-EC49-BF09-EA8E101A6720}" type="presParOf" srcId="{9BA7F56A-F92D-1048-8495-4E0CF54289AF}" destId="{13B087C9-AEAB-2943-BEEC-D8BA088BE5D8}" srcOrd="2" destOrd="0" presId="urn:microsoft.com/office/officeart/2005/8/layout/hProcess9"/>
    <dgm:cxn modelId="{024B6BF4-4EA7-0E4F-AC59-57AB929FCDA7}" type="presParOf" srcId="{9BA7F56A-F92D-1048-8495-4E0CF54289AF}" destId="{9614C7D6-3E94-8546-90A6-0C21F3B526FC}" srcOrd="3" destOrd="0" presId="urn:microsoft.com/office/officeart/2005/8/layout/hProcess9"/>
    <dgm:cxn modelId="{8BAB7AC9-88A5-064D-8C0D-197329B4E1AF}" type="presParOf" srcId="{9BA7F56A-F92D-1048-8495-4E0CF54289AF}" destId="{66D6F735-F4B9-284F-8E0F-6C4BD5D46911}" srcOrd="4" destOrd="0" presId="urn:microsoft.com/office/officeart/2005/8/layout/hProcess9"/>
    <dgm:cxn modelId="{FB17722D-6A61-784A-A082-888EDD61CBB2}" type="presParOf" srcId="{9BA7F56A-F92D-1048-8495-4E0CF54289AF}" destId="{91919406-4D90-9B4A-AEF1-EF61DBAC5347}" srcOrd="5" destOrd="0" presId="urn:microsoft.com/office/officeart/2005/8/layout/hProcess9"/>
    <dgm:cxn modelId="{DD25FD89-5B23-6049-85B4-B015EADF465A}" type="presParOf" srcId="{9BA7F56A-F92D-1048-8495-4E0CF54289AF}" destId="{0A16AC98-C675-3440-951C-9A4C6B619080}" srcOrd="6" destOrd="0" presId="urn:microsoft.com/office/officeart/2005/8/layout/hProcess9"/>
    <dgm:cxn modelId="{6A8576DF-2550-514A-BB60-869D1330AF98}" type="presParOf" srcId="{9BA7F56A-F92D-1048-8495-4E0CF54289AF}" destId="{E1F6815F-113F-7B40-85B7-4CF5EDEE659D}" srcOrd="7" destOrd="0" presId="urn:microsoft.com/office/officeart/2005/8/layout/hProcess9"/>
    <dgm:cxn modelId="{E7B9BDF6-EA62-D74F-B5CE-99C3DB1BFE0E}" type="presParOf" srcId="{9BA7F56A-F92D-1048-8495-4E0CF54289AF}" destId="{8E407BAF-5CDA-BA46-B773-6259FF7CEC3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7B4A8-10A1-9946-A11F-C875074C39A8}" type="doc">
      <dgm:prSet loTypeId="urn:microsoft.com/office/officeart/2005/8/layout/cycle3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AADFD6D-363E-0544-A6F3-2FFFAC195FFB}">
      <dgm:prSet phldrT="[Text]"/>
      <dgm:spPr/>
      <dgm:t>
        <a:bodyPr/>
        <a:lstStyle/>
        <a:p>
          <a:r>
            <a:rPr lang="en-US"/>
            <a:t>canonical</a:t>
          </a:r>
        </a:p>
      </dgm:t>
    </dgm:pt>
    <dgm:pt modelId="{51EA4EB9-3DB3-0E4A-8B0B-B6795029CF95}" type="parTrans" cxnId="{88A1FC05-D6F2-BF43-8442-023EF840D807}">
      <dgm:prSet/>
      <dgm:spPr/>
      <dgm:t>
        <a:bodyPr/>
        <a:lstStyle/>
        <a:p>
          <a:endParaRPr lang="en-US"/>
        </a:p>
      </dgm:t>
    </dgm:pt>
    <dgm:pt modelId="{49D021EA-3EC5-F247-924F-FB852E34517C}" type="sibTrans" cxnId="{88A1FC05-D6F2-BF43-8442-023EF840D807}">
      <dgm:prSet/>
      <dgm:spPr/>
      <dgm:t>
        <a:bodyPr/>
        <a:lstStyle/>
        <a:p>
          <a:endParaRPr lang="en-US"/>
        </a:p>
      </dgm:t>
    </dgm:pt>
    <dgm:pt modelId="{0BF84534-3388-5A4E-8FB0-EFE7C424BBD8}">
      <dgm:prSet phldrT="[Text]"/>
      <dgm:spPr/>
      <dgm:t>
        <a:bodyPr/>
        <a:lstStyle/>
        <a:p>
          <a:r>
            <a:rPr lang="en-US"/>
            <a:t>initial</a:t>
          </a:r>
        </a:p>
      </dgm:t>
    </dgm:pt>
    <dgm:pt modelId="{0A0F1323-5BAF-3D44-B1F9-39D437E798CD}" type="parTrans" cxnId="{901FD3BA-FED7-7349-AA08-4F32B91A8DD0}">
      <dgm:prSet/>
      <dgm:spPr/>
      <dgm:t>
        <a:bodyPr/>
        <a:lstStyle/>
        <a:p>
          <a:endParaRPr lang="en-US"/>
        </a:p>
      </dgm:t>
    </dgm:pt>
    <dgm:pt modelId="{2B774346-1B9E-0143-BB32-A34A49EE2453}" type="sibTrans" cxnId="{901FD3BA-FED7-7349-AA08-4F32B91A8DD0}">
      <dgm:prSet/>
      <dgm:spPr/>
      <dgm:t>
        <a:bodyPr/>
        <a:lstStyle/>
        <a:p>
          <a:endParaRPr lang="en-US"/>
        </a:p>
      </dgm:t>
    </dgm:pt>
    <dgm:pt modelId="{FC6565B3-BC6D-824C-9EEA-1D00BFFE83AB}">
      <dgm:prSet phldrT="[Text]"/>
      <dgm:spPr/>
      <dgm:t>
        <a:bodyPr/>
        <a:lstStyle/>
        <a:p>
          <a:r>
            <a:rPr lang="en-US"/>
            <a:t>corrected</a:t>
          </a:r>
        </a:p>
      </dgm:t>
    </dgm:pt>
    <dgm:pt modelId="{E63A29EC-41E2-4741-BFE4-2C1EBBD6D16E}" type="parTrans" cxnId="{AB240BFC-5A29-0445-BE36-82EA0047B1F4}">
      <dgm:prSet/>
      <dgm:spPr/>
      <dgm:t>
        <a:bodyPr/>
        <a:lstStyle/>
        <a:p>
          <a:endParaRPr lang="en-US"/>
        </a:p>
      </dgm:t>
    </dgm:pt>
    <dgm:pt modelId="{C8A88BD0-EEDC-AC45-8D2D-0ADF7391BBD5}" type="sibTrans" cxnId="{AB240BFC-5A29-0445-BE36-82EA0047B1F4}">
      <dgm:prSet/>
      <dgm:spPr/>
      <dgm:t>
        <a:bodyPr/>
        <a:lstStyle/>
        <a:p>
          <a:endParaRPr lang="en-US"/>
        </a:p>
      </dgm:t>
    </dgm:pt>
    <dgm:pt modelId="{F629F604-906F-ED4D-AC89-F770B4EE2647}">
      <dgm:prSet phldrT="[Text]"/>
      <dgm:spPr/>
      <dgm:t>
        <a:bodyPr/>
        <a:lstStyle/>
        <a:p>
          <a:r>
            <a:rPr lang="en-US"/>
            <a:t>improved</a:t>
          </a:r>
        </a:p>
      </dgm:t>
    </dgm:pt>
    <dgm:pt modelId="{0B5179B2-35C5-6F40-9122-79A509C4B767}" type="parTrans" cxnId="{89AD8451-7725-A940-9462-5771EF26354D}">
      <dgm:prSet/>
      <dgm:spPr/>
      <dgm:t>
        <a:bodyPr/>
        <a:lstStyle/>
        <a:p>
          <a:endParaRPr lang="en-US"/>
        </a:p>
      </dgm:t>
    </dgm:pt>
    <dgm:pt modelId="{06D16837-46FD-0147-8D1A-2D509B8A57F3}" type="sibTrans" cxnId="{89AD8451-7725-A940-9462-5771EF26354D}">
      <dgm:prSet/>
      <dgm:spPr/>
      <dgm:t>
        <a:bodyPr/>
        <a:lstStyle/>
        <a:p>
          <a:endParaRPr lang="en-US"/>
        </a:p>
      </dgm:t>
    </dgm:pt>
    <dgm:pt modelId="{4FC3E3C2-F3D4-2E4D-84B4-AA1746215FAE}">
      <dgm:prSet phldrT="[Text]"/>
      <dgm:spPr/>
      <dgm:t>
        <a:bodyPr/>
        <a:lstStyle/>
        <a:p>
          <a:r>
            <a:rPr lang="en-US"/>
            <a:t>checked</a:t>
          </a:r>
        </a:p>
      </dgm:t>
    </dgm:pt>
    <dgm:pt modelId="{20183534-3678-1F4C-B44A-DB571CD1D40D}" type="parTrans" cxnId="{96368971-9B56-B945-B890-66BF73E29472}">
      <dgm:prSet/>
      <dgm:spPr/>
      <dgm:t>
        <a:bodyPr/>
        <a:lstStyle/>
        <a:p>
          <a:endParaRPr lang="en-US"/>
        </a:p>
      </dgm:t>
    </dgm:pt>
    <dgm:pt modelId="{15A5630A-1BBB-0944-82A2-F6ABC9EBC8F4}" type="sibTrans" cxnId="{96368971-9B56-B945-B890-66BF73E29472}">
      <dgm:prSet/>
      <dgm:spPr/>
      <dgm:t>
        <a:bodyPr/>
        <a:lstStyle/>
        <a:p>
          <a:endParaRPr lang="en-US"/>
        </a:p>
      </dgm:t>
    </dgm:pt>
    <dgm:pt modelId="{C03D8385-DFD1-6E4C-A6D9-8DFED2D79FCB}" type="pres">
      <dgm:prSet presAssocID="{C0A7B4A8-10A1-9946-A11F-C875074C39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94EE4-AB73-A845-A398-EEFE4B895A16}" type="pres">
      <dgm:prSet presAssocID="{C0A7B4A8-10A1-9946-A11F-C875074C39A8}" presName="cycle" presStyleCnt="0"/>
      <dgm:spPr/>
    </dgm:pt>
    <dgm:pt modelId="{5350D69D-30F1-E949-B134-4EB3B220BCC9}" type="pres">
      <dgm:prSet presAssocID="{3AADFD6D-363E-0544-A6F3-2FFFAC195FFB}" presName="nodeFirstNode" presStyleLbl="node1" presStyleIdx="0" presStyleCnt="5" custAng="0" custRadScaleRad="236361" custRadScaleInc="2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19380-93CE-064A-B73D-7059A996BA72}" type="pres">
      <dgm:prSet presAssocID="{49D021EA-3EC5-F247-924F-FB852E34517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F4DE635-BC6D-AE41-8685-1D2EB5F222A5}" type="pres">
      <dgm:prSet presAssocID="{0BF84534-3388-5A4E-8FB0-EFE7C424BBD8}" presName="nodeFollowingNodes" presStyleLbl="node1" presStyleIdx="1" presStyleCnt="5" custRadScaleRad="87604" custRadScaleInc="42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3B37B-34E0-0C4D-BEA2-8429B313D7FF}" type="pres">
      <dgm:prSet presAssocID="{FC6565B3-BC6D-824C-9EEA-1D00BFFE83AB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75EC2-9B9E-1B43-98A0-912EEDA68A8A}" type="pres">
      <dgm:prSet presAssocID="{F629F604-906F-ED4D-AC89-F770B4EE2647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F320C-4250-944E-A4A8-882E422A1CD2}" type="pres">
      <dgm:prSet presAssocID="{4FC3E3C2-F3D4-2E4D-84B4-AA1746215FAE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A1FC05-D6F2-BF43-8442-023EF840D807}" srcId="{C0A7B4A8-10A1-9946-A11F-C875074C39A8}" destId="{3AADFD6D-363E-0544-A6F3-2FFFAC195FFB}" srcOrd="0" destOrd="0" parTransId="{51EA4EB9-3DB3-0E4A-8B0B-B6795029CF95}" sibTransId="{49D021EA-3EC5-F247-924F-FB852E34517C}"/>
    <dgm:cxn modelId="{3BA295B1-DCEC-6444-B288-618FEF7F7328}" type="presOf" srcId="{49D021EA-3EC5-F247-924F-FB852E34517C}" destId="{9D019380-93CE-064A-B73D-7059A996BA72}" srcOrd="0" destOrd="0" presId="urn:microsoft.com/office/officeart/2005/8/layout/cycle3"/>
    <dgm:cxn modelId="{054F0588-D625-3740-8BAB-54590070E85E}" type="presOf" srcId="{3AADFD6D-363E-0544-A6F3-2FFFAC195FFB}" destId="{5350D69D-30F1-E949-B134-4EB3B220BCC9}" srcOrd="0" destOrd="0" presId="urn:microsoft.com/office/officeart/2005/8/layout/cycle3"/>
    <dgm:cxn modelId="{89AD8451-7725-A940-9462-5771EF26354D}" srcId="{C0A7B4A8-10A1-9946-A11F-C875074C39A8}" destId="{F629F604-906F-ED4D-AC89-F770B4EE2647}" srcOrd="3" destOrd="0" parTransId="{0B5179B2-35C5-6F40-9122-79A509C4B767}" sibTransId="{06D16837-46FD-0147-8D1A-2D509B8A57F3}"/>
    <dgm:cxn modelId="{96368971-9B56-B945-B890-66BF73E29472}" srcId="{C0A7B4A8-10A1-9946-A11F-C875074C39A8}" destId="{4FC3E3C2-F3D4-2E4D-84B4-AA1746215FAE}" srcOrd="4" destOrd="0" parTransId="{20183534-3678-1F4C-B44A-DB571CD1D40D}" sibTransId="{15A5630A-1BBB-0944-82A2-F6ABC9EBC8F4}"/>
    <dgm:cxn modelId="{8AA8AD9A-8C39-D549-BFB4-5CC181226793}" type="presOf" srcId="{C0A7B4A8-10A1-9946-A11F-C875074C39A8}" destId="{C03D8385-DFD1-6E4C-A6D9-8DFED2D79FCB}" srcOrd="0" destOrd="0" presId="urn:microsoft.com/office/officeart/2005/8/layout/cycle3"/>
    <dgm:cxn modelId="{8C882168-DD73-F648-9B7C-B5589036FAD5}" type="presOf" srcId="{FC6565B3-BC6D-824C-9EEA-1D00BFFE83AB}" destId="{4DF3B37B-34E0-0C4D-BEA2-8429B313D7FF}" srcOrd="0" destOrd="0" presId="urn:microsoft.com/office/officeart/2005/8/layout/cycle3"/>
    <dgm:cxn modelId="{DF62524A-B764-BC4F-A804-D11F121659CF}" type="presOf" srcId="{F629F604-906F-ED4D-AC89-F770B4EE2647}" destId="{47975EC2-9B9E-1B43-98A0-912EEDA68A8A}" srcOrd="0" destOrd="0" presId="urn:microsoft.com/office/officeart/2005/8/layout/cycle3"/>
    <dgm:cxn modelId="{901FD3BA-FED7-7349-AA08-4F32B91A8DD0}" srcId="{C0A7B4A8-10A1-9946-A11F-C875074C39A8}" destId="{0BF84534-3388-5A4E-8FB0-EFE7C424BBD8}" srcOrd="1" destOrd="0" parTransId="{0A0F1323-5BAF-3D44-B1F9-39D437E798CD}" sibTransId="{2B774346-1B9E-0143-BB32-A34A49EE2453}"/>
    <dgm:cxn modelId="{B848E121-C734-D04D-B67E-817B44709FE1}" type="presOf" srcId="{0BF84534-3388-5A4E-8FB0-EFE7C424BBD8}" destId="{9F4DE635-BC6D-AE41-8685-1D2EB5F222A5}" srcOrd="0" destOrd="0" presId="urn:microsoft.com/office/officeart/2005/8/layout/cycle3"/>
    <dgm:cxn modelId="{AB240BFC-5A29-0445-BE36-82EA0047B1F4}" srcId="{C0A7B4A8-10A1-9946-A11F-C875074C39A8}" destId="{FC6565B3-BC6D-824C-9EEA-1D00BFFE83AB}" srcOrd="2" destOrd="0" parTransId="{E63A29EC-41E2-4741-BFE4-2C1EBBD6D16E}" sibTransId="{C8A88BD0-EEDC-AC45-8D2D-0ADF7391BBD5}"/>
    <dgm:cxn modelId="{9BDE1FC5-5851-7E42-AB7F-32E44CD0C60E}" type="presOf" srcId="{4FC3E3C2-F3D4-2E4D-84B4-AA1746215FAE}" destId="{F9DF320C-4250-944E-A4A8-882E422A1CD2}" srcOrd="0" destOrd="0" presId="urn:microsoft.com/office/officeart/2005/8/layout/cycle3"/>
    <dgm:cxn modelId="{40EFA7C5-E272-7346-BE85-CCB5BB3390FA}" type="presParOf" srcId="{C03D8385-DFD1-6E4C-A6D9-8DFED2D79FCB}" destId="{65794EE4-AB73-A845-A398-EEFE4B895A16}" srcOrd="0" destOrd="0" presId="urn:microsoft.com/office/officeart/2005/8/layout/cycle3"/>
    <dgm:cxn modelId="{FE24BBDE-3FA8-914D-8A5A-206349D91664}" type="presParOf" srcId="{65794EE4-AB73-A845-A398-EEFE4B895A16}" destId="{5350D69D-30F1-E949-B134-4EB3B220BCC9}" srcOrd="0" destOrd="0" presId="urn:microsoft.com/office/officeart/2005/8/layout/cycle3"/>
    <dgm:cxn modelId="{CAAA7597-239C-FD40-8857-1E5AB6AF852A}" type="presParOf" srcId="{65794EE4-AB73-A845-A398-EEFE4B895A16}" destId="{9D019380-93CE-064A-B73D-7059A996BA72}" srcOrd="1" destOrd="0" presId="urn:microsoft.com/office/officeart/2005/8/layout/cycle3"/>
    <dgm:cxn modelId="{C5A2D641-E72E-164D-816C-1C31E3EF0F79}" type="presParOf" srcId="{65794EE4-AB73-A845-A398-EEFE4B895A16}" destId="{9F4DE635-BC6D-AE41-8685-1D2EB5F222A5}" srcOrd="2" destOrd="0" presId="urn:microsoft.com/office/officeart/2005/8/layout/cycle3"/>
    <dgm:cxn modelId="{758AD6E0-D38C-6044-A3D0-D7ADB7D7451C}" type="presParOf" srcId="{65794EE4-AB73-A845-A398-EEFE4B895A16}" destId="{4DF3B37B-34E0-0C4D-BEA2-8429B313D7FF}" srcOrd="3" destOrd="0" presId="urn:microsoft.com/office/officeart/2005/8/layout/cycle3"/>
    <dgm:cxn modelId="{0FF8AE07-7905-BE4E-B93F-C97137A54E68}" type="presParOf" srcId="{65794EE4-AB73-A845-A398-EEFE4B895A16}" destId="{47975EC2-9B9E-1B43-98A0-912EEDA68A8A}" srcOrd="4" destOrd="0" presId="urn:microsoft.com/office/officeart/2005/8/layout/cycle3"/>
    <dgm:cxn modelId="{7831AA38-1CE5-9144-94CA-761F80EEE4AD}" type="presParOf" srcId="{65794EE4-AB73-A845-A398-EEFE4B895A16}" destId="{F9DF320C-4250-944E-A4A8-882E422A1CD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52EBA-393B-144E-8D9A-00CE6BEEF232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35932DB8-A372-B446-AE8C-C6A26EF8DD49}">
      <dgm:prSet phldrT="[Text]"/>
      <dgm:spPr>
        <a:gradFill rotWithShape="0">
          <a:gsLst>
            <a:gs pos="0">
              <a:srgbClr val="FF0000"/>
            </a:gs>
            <a:gs pos="100000">
              <a:srgbClr val="008000"/>
            </a:gs>
          </a:gsLst>
        </a:gradFill>
      </dgm:spPr>
      <dgm:t>
        <a:bodyPr/>
        <a:lstStyle/>
        <a:p>
          <a:r>
            <a:rPr lang="en-US"/>
            <a:t>formulas</a:t>
          </a:r>
        </a:p>
      </dgm:t>
    </dgm:pt>
    <dgm:pt modelId="{4AC7B0CF-ABD1-704B-9F2D-D9CCA8B0C753}" type="parTrans" cxnId="{45E8DBA3-3188-B747-9D08-1CA9A8C0086D}">
      <dgm:prSet/>
      <dgm:spPr/>
      <dgm:t>
        <a:bodyPr/>
        <a:lstStyle/>
        <a:p>
          <a:endParaRPr lang="en-US"/>
        </a:p>
      </dgm:t>
    </dgm:pt>
    <dgm:pt modelId="{11C043B2-109A-9940-A9C8-8859EE9DEFE4}" type="sibTrans" cxnId="{45E8DBA3-3188-B747-9D08-1CA9A8C0086D}">
      <dgm:prSet/>
      <dgm:spPr/>
      <dgm:t>
        <a:bodyPr/>
        <a:lstStyle/>
        <a:p>
          <a:endParaRPr lang="en-US"/>
        </a:p>
      </dgm:t>
    </dgm:pt>
    <dgm:pt modelId="{5C08B24D-63E6-8741-8854-7E4ACE1A71EE}">
      <dgm:prSet phldrT="[Text]"/>
      <dgm:spPr>
        <a:gradFill rotWithShape="0">
          <a:gsLst>
            <a:gs pos="0">
              <a:srgbClr val="FF0000"/>
            </a:gs>
            <a:gs pos="100000">
              <a:srgbClr val="008000"/>
            </a:gs>
          </a:gsLst>
        </a:gradFill>
      </dgm:spPr>
      <dgm:t>
        <a:bodyPr/>
        <a:lstStyle/>
        <a:p>
          <a:r>
            <a:rPr lang="en-US"/>
            <a:t>meta</a:t>
          </a:r>
        </a:p>
      </dgm:t>
    </dgm:pt>
    <dgm:pt modelId="{8C331BF9-7A9A-DA46-888F-44AD110DB05E}" type="parTrans" cxnId="{84704585-B07A-FB41-9E62-586243B87748}">
      <dgm:prSet/>
      <dgm:spPr/>
      <dgm:t>
        <a:bodyPr/>
        <a:lstStyle/>
        <a:p>
          <a:endParaRPr lang="en-US"/>
        </a:p>
      </dgm:t>
    </dgm:pt>
    <dgm:pt modelId="{267ED306-F8B4-9446-A881-07AAC6D524E7}" type="sibTrans" cxnId="{84704585-B07A-FB41-9E62-586243B87748}">
      <dgm:prSet/>
      <dgm:spPr/>
      <dgm:t>
        <a:bodyPr/>
        <a:lstStyle/>
        <a:p>
          <a:endParaRPr lang="en-US"/>
        </a:p>
      </dgm:t>
    </dgm:pt>
    <dgm:pt modelId="{E846B991-C948-3641-803F-4FB309389EB1}">
      <dgm:prSet phldrT="[Text]"/>
      <dgm:spPr>
        <a:gradFill rotWithShape="0">
          <a:gsLst>
            <a:gs pos="0">
              <a:srgbClr val="FF0000"/>
            </a:gs>
            <a:gs pos="100000">
              <a:srgbClr val="008000"/>
            </a:gs>
          </a:gsLst>
        </a:gradFill>
      </dgm:spPr>
      <dgm:t>
        <a:bodyPr/>
        <a:lstStyle/>
        <a:p>
          <a:r>
            <a:rPr lang="en-US"/>
            <a:t>closers</a:t>
          </a:r>
        </a:p>
      </dgm:t>
    </dgm:pt>
    <dgm:pt modelId="{9B9B17CF-6AC5-7D46-AB1C-8115B20B27DE}" type="parTrans" cxnId="{935B51E6-99A3-A642-8F5B-AC4BEE5FFA84}">
      <dgm:prSet/>
      <dgm:spPr/>
      <dgm:t>
        <a:bodyPr/>
        <a:lstStyle/>
        <a:p>
          <a:endParaRPr lang="en-US"/>
        </a:p>
      </dgm:t>
    </dgm:pt>
    <dgm:pt modelId="{00D452C1-B4BC-4947-8FA8-AB9F2A49643E}" type="sibTrans" cxnId="{935B51E6-99A3-A642-8F5B-AC4BEE5FFA84}">
      <dgm:prSet/>
      <dgm:spPr/>
      <dgm:t>
        <a:bodyPr/>
        <a:lstStyle/>
        <a:p>
          <a:endParaRPr lang="en-US"/>
        </a:p>
      </dgm:t>
    </dgm:pt>
    <dgm:pt modelId="{FF7D7FD9-9037-FB4C-B262-1CBE53FAA359}">
      <dgm:prSet phldrT="[Text]"/>
      <dgm:spPr>
        <a:solidFill>
          <a:srgbClr val="008000"/>
        </a:solidFill>
      </dgm:spPr>
      <dgm:t>
        <a:bodyPr/>
        <a:lstStyle/>
        <a:p>
          <a:r>
            <a:rPr lang="en-US"/>
            <a:t>source</a:t>
          </a:r>
        </a:p>
      </dgm:t>
    </dgm:pt>
    <dgm:pt modelId="{6B59F409-D7CB-4D4C-B3C6-C8CA473A3864}" type="parTrans" cxnId="{2E2DD6A2-D912-3A47-9F38-B2753F4B64D2}">
      <dgm:prSet/>
      <dgm:spPr/>
      <dgm:t>
        <a:bodyPr/>
        <a:lstStyle/>
        <a:p>
          <a:endParaRPr lang="en-US"/>
        </a:p>
      </dgm:t>
    </dgm:pt>
    <dgm:pt modelId="{D53AC24D-B7E2-4D42-B35D-EA20C2110272}" type="sibTrans" cxnId="{2E2DD6A2-D912-3A47-9F38-B2753F4B64D2}">
      <dgm:prSet/>
      <dgm:spPr/>
      <dgm:t>
        <a:bodyPr/>
        <a:lstStyle/>
        <a:p>
          <a:endParaRPr lang="en-US"/>
        </a:p>
      </dgm:t>
    </dgm:pt>
    <dgm:pt modelId="{AC9F86FE-0D9D-7440-B9CE-CF4A1CA4CA59}">
      <dgm:prSet phldrT="[Text]"/>
      <dgm:spPr>
        <a:solidFill>
          <a:srgbClr val="FF6600"/>
        </a:solidFill>
      </dgm:spPr>
      <dgm:t>
        <a:bodyPr/>
        <a:lstStyle/>
        <a:p>
          <a:r>
            <a:rPr lang="en-US"/>
            <a:t>results</a:t>
          </a:r>
        </a:p>
      </dgm:t>
    </dgm:pt>
    <dgm:pt modelId="{D6D4D5FA-D6A1-8C46-9159-9A566F8698C6}" type="parTrans" cxnId="{A8CA525F-40C5-E749-A4BA-ADE235A80BD6}">
      <dgm:prSet/>
      <dgm:spPr/>
      <dgm:t>
        <a:bodyPr/>
        <a:lstStyle/>
        <a:p>
          <a:endParaRPr lang="en-US"/>
        </a:p>
      </dgm:t>
    </dgm:pt>
    <dgm:pt modelId="{EE7CE1B0-E02B-C946-850F-DB859B6E76BC}" type="sibTrans" cxnId="{A8CA525F-40C5-E749-A4BA-ADE235A80BD6}">
      <dgm:prSet/>
      <dgm:spPr/>
      <dgm:t>
        <a:bodyPr/>
        <a:lstStyle/>
        <a:p>
          <a:endParaRPr lang="en-US"/>
        </a:p>
      </dgm:t>
    </dgm:pt>
    <dgm:pt modelId="{148B3577-E3DF-4E4C-8692-E059988EC2A2}" type="pres">
      <dgm:prSet presAssocID="{D5852EBA-393B-144E-8D9A-00CE6BEEF232}" presName="CompostProcess" presStyleCnt="0">
        <dgm:presLayoutVars>
          <dgm:dir/>
          <dgm:resizeHandles val="exact"/>
        </dgm:presLayoutVars>
      </dgm:prSet>
      <dgm:spPr/>
    </dgm:pt>
    <dgm:pt modelId="{BE3CD2FC-D9F3-5747-A1D1-3630FB1402C3}" type="pres">
      <dgm:prSet presAssocID="{D5852EBA-393B-144E-8D9A-00CE6BEEF232}" presName="arrow" presStyleLbl="bgShp" presStyleIdx="0" presStyleCnt="1" custScaleX="91871" custScaleY="33800" custLinFactNeighborX="-428" custLinFactNeighborY="24695"/>
      <dgm:spPr>
        <a:gradFill flip="none" rotWithShape="1">
          <a:gsLst>
            <a:gs pos="0">
              <a:srgbClr val="FF0000"/>
            </a:gs>
            <a:gs pos="100000">
              <a:srgbClr val="FF6600"/>
            </a:gs>
          </a:gsLst>
          <a:lin ang="0" scaled="1"/>
          <a:tileRect/>
        </a:gradFill>
      </dgm:spPr>
    </dgm:pt>
    <dgm:pt modelId="{9BA7F56A-F92D-1048-8495-4E0CF54289AF}" type="pres">
      <dgm:prSet presAssocID="{D5852EBA-393B-144E-8D9A-00CE6BEEF232}" presName="linearProcess" presStyleCnt="0"/>
      <dgm:spPr/>
    </dgm:pt>
    <dgm:pt modelId="{3188DA31-D295-C34B-80F6-86EB228C0ED0}" type="pres">
      <dgm:prSet presAssocID="{FF7D7FD9-9037-FB4C-B262-1CBE53FAA35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AE8F3-FB7C-8242-A81C-85866B476131}" type="pres">
      <dgm:prSet presAssocID="{D53AC24D-B7E2-4D42-B35D-EA20C2110272}" presName="sibTrans" presStyleCnt="0"/>
      <dgm:spPr/>
    </dgm:pt>
    <dgm:pt modelId="{13B087C9-AEAB-2943-BEEC-D8BA088BE5D8}" type="pres">
      <dgm:prSet presAssocID="{35932DB8-A372-B446-AE8C-C6A26EF8DD4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4C7D6-3E94-8546-90A6-0C21F3B526FC}" type="pres">
      <dgm:prSet presAssocID="{11C043B2-109A-9940-A9C8-8859EE9DEFE4}" presName="sibTrans" presStyleCnt="0"/>
      <dgm:spPr/>
    </dgm:pt>
    <dgm:pt modelId="{66D6F735-F4B9-284F-8E0F-6C4BD5D46911}" type="pres">
      <dgm:prSet presAssocID="{5C08B24D-63E6-8741-8854-7E4ACE1A71E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9406-4D90-9B4A-AEF1-EF61DBAC5347}" type="pres">
      <dgm:prSet presAssocID="{267ED306-F8B4-9446-A881-07AAC6D524E7}" presName="sibTrans" presStyleCnt="0"/>
      <dgm:spPr/>
    </dgm:pt>
    <dgm:pt modelId="{0A16AC98-C675-3440-951C-9A4C6B619080}" type="pres">
      <dgm:prSet presAssocID="{E846B991-C948-3641-803F-4FB309389EB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6815F-113F-7B40-85B7-4CF5EDEE659D}" type="pres">
      <dgm:prSet presAssocID="{00D452C1-B4BC-4947-8FA8-AB9F2A49643E}" presName="sibTrans" presStyleCnt="0"/>
      <dgm:spPr/>
    </dgm:pt>
    <dgm:pt modelId="{8E407BAF-5CDA-BA46-B773-6259FF7CEC38}" type="pres">
      <dgm:prSet presAssocID="{AC9F86FE-0D9D-7440-B9CE-CF4A1CA4CA5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25AD7-CCF1-D045-B5B6-1BC62EEC9A5C}" type="presOf" srcId="{AC9F86FE-0D9D-7440-B9CE-CF4A1CA4CA59}" destId="{8E407BAF-5CDA-BA46-B773-6259FF7CEC38}" srcOrd="0" destOrd="0" presId="urn:microsoft.com/office/officeart/2005/8/layout/hProcess9"/>
    <dgm:cxn modelId="{7E6FC718-1882-2C4C-BACC-A558103A3013}" type="presOf" srcId="{D5852EBA-393B-144E-8D9A-00CE6BEEF232}" destId="{148B3577-E3DF-4E4C-8692-E059988EC2A2}" srcOrd="0" destOrd="0" presId="urn:microsoft.com/office/officeart/2005/8/layout/hProcess9"/>
    <dgm:cxn modelId="{45E8DBA3-3188-B747-9D08-1CA9A8C0086D}" srcId="{D5852EBA-393B-144E-8D9A-00CE6BEEF232}" destId="{35932DB8-A372-B446-AE8C-C6A26EF8DD49}" srcOrd="1" destOrd="0" parTransId="{4AC7B0CF-ABD1-704B-9F2D-D9CCA8B0C753}" sibTransId="{11C043B2-109A-9940-A9C8-8859EE9DEFE4}"/>
    <dgm:cxn modelId="{8AA4B58A-009F-6C44-AD24-AD04B3EB3498}" type="presOf" srcId="{5C08B24D-63E6-8741-8854-7E4ACE1A71EE}" destId="{66D6F735-F4B9-284F-8E0F-6C4BD5D46911}" srcOrd="0" destOrd="0" presId="urn:microsoft.com/office/officeart/2005/8/layout/hProcess9"/>
    <dgm:cxn modelId="{2E2DD6A2-D912-3A47-9F38-B2753F4B64D2}" srcId="{D5852EBA-393B-144E-8D9A-00CE6BEEF232}" destId="{FF7D7FD9-9037-FB4C-B262-1CBE53FAA359}" srcOrd="0" destOrd="0" parTransId="{6B59F409-D7CB-4D4C-B3C6-C8CA473A3864}" sibTransId="{D53AC24D-B7E2-4D42-B35D-EA20C2110272}"/>
    <dgm:cxn modelId="{211C0BEE-7A45-CE48-98AB-164F88473D53}" type="presOf" srcId="{E846B991-C948-3641-803F-4FB309389EB1}" destId="{0A16AC98-C675-3440-951C-9A4C6B619080}" srcOrd="0" destOrd="0" presId="urn:microsoft.com/office/officeart/2005/8/layout/hProcess9"/>
    <dgm:cxn modelId="{46DFABF9-2DBD-3747-9041-700B8AF74A17}" type="presOf" srcId="{FF7D7FD9-9037-FB4C-B262-1CBE53FAA359}" destId="{3188DA31-D295-C34B-80F6-86EB228C0ED0}" srcOrd="0" destOrd="0" presId="urn:microsoft.com/office/officeart/2005/8/layout/hProcess9"/>
    <dgm:cxn modelId="{2225B11E-8F3E-1949-BBCD-58DCD5090201}" type="presOf" srcId="{35932DB8-A372-B446-AE8C-C6A26EF8DD49}" destId="{13B087C9-AEAB-2943-BEEC-D8BA088BE5D8}" srcOrd="0" destOrd="0" presId="urn:microsoft.com/office/officeart/2005/8/layout/hProcess9"/>
    <dgm:cxn modelId="{935B51E6-99A3-A642-8F5B-AC4BEE5FFA84}" srcId="{D5852EBA-393B-144E-8D9A-00CE6BEEF232}" destId="{E846B991-C948-3641-803F-4FB309389EB1}" srcOrd="3" destOrd="0" parTransId="{9B9B17CF-6AC5-7D46-AB1C-8115B20B27DE}" sibTransId="{00D452C1-B4BC-4947-8FA8-AB9F2A49643E}"/>
    <dgm:cxn modelId="{84704585-B07A-FB41-9E62-586243B87748}" srcId="{D5852EBA-393B-144E-8D9A-00CE6BEEF232}" destId="{5C08B24D-63E6-8741-8854-7E4ACE1A71EE}" srcOrd="2" destOrd="0" parTransId="{8C331BF9-7A9A-DA46-888F-44AD110DB05E}" sibTransId="{267ED306-F8B4-9446-A881-07AAC6D524E7}"/>
    <dgm:cxn modelId="{A8CA525F-40C5-E749-A4BA-ADE235A80BD6}" srcId="{D5852EBA-393B-144E-8D9A-00CE6BEEF232}" destId="{AC9F86FE-0D9D-7440-B9CE-CF4A1CA4CA59}" srcOrd="4" destOrd="0" parTransId="{D6D4D5FA-D6A1-8C46-9159-9A566F8698C6}" sibTransId="{EE7CE1B0-E02B-C946-850F-DB859B6E76BC}"/>
    <dgm:cxn modelId="{E7E25CC5-DFEC-944D-B4A6-E521E58272EF}" type="presParOf" srcId="{148B3577-E3DF-4E4C-8692-E059988EC2A2}" destId="{BE3CD2FC-D9F3-5747-A1D1-3630FB1402C3}" srcOrd="0" destOrd="0" presId="urn:microsoft.com/office/officeart/2005/8/layout/hProcess9"/>
    <dgm:cxn modelId="{F3F67C0D-D0DF-F94F-8B4E-3B7241F0EDF9}" type="presParOf" srcId="{148B3577-E3DF-4E4C-8692-E059988EC2A2}" destId="{9BA7F56A-F92D-1048-8495-4E0CF54289AF}" srcOrd="1" destOrd="0" presId="urn:microsoft.com/office/officeart/2005/8/layout/hProcess9"/>
    <dgm:cxn modelId="{42EEDC54-47DC-C940-85A8-DF79BC37FD3C}" type="presParOf" srcId="{9BA7F56A-F92D-1048-8495-4E0CF54289AF}" destId="{3188DA31-D295-C34B-80F6-86EB228C0ED0}" srcOrd="0" destOrd="0" presId="urn:microsoft.com/office/officeart/2005/8/layout/hProcess9"/>
    <dgm:cxn modelId="{53C429D2-600B-E144-BED0-318503E70C7F}" type="presParOf" srcId="{9BA7F56A-F92D-1048-8495-4E0CF54289AF}" destId="{8B3AE8F3-FB7C-8242-A81C-85866B476131}" srcOrd="1" destOrd="0" presId="urn:microsoft.com/office/officeart/2005/8/layout/hProcess9"/>
    <dgm:cxn modelId="{8AADFA36-C1BF-2747-9E2C-0AFF0EF7AA5C}" type="presParOf" srcId="{9BA7F56A-F92D-1048-8495-4E0CF54289AF}" destId="{13B087C9-AEAB-2943-BEEC-D8BA088BE5D8}" srcOrd="2" destOrd="0" presId="urn:microsoft.com/office/officeart/2005/8/layout/hProcess9"/>
    <dgm:cxn modelId="{F378C01A-A42F-EC4E-B419-052A95EEC16B}" type="presParOf" srcId="{9BA7F56A-F92D-1048-8495-4E0CF54289AF}" destId="{9614C7D6-3E94-8546-90A6-0C21F3B526FC}" srcOrd="3" destOrd="0" presId="urn:microsoft.com/office/officeart/2005/8/layout/hProcess9"/>
    <dgm:cxn modelId="{674F8E98-03B4-2240-8D18-CC11434B3E3F}" type="presParOf" srcId="{9BA7F56A-F92D-1048-8495-4E0CF54289AF}" destId="{66D6F735-F4B9-284F-8E0F-6C4BD5D46911}" srcOrd="4" destOrd="0" presId="urn:microsoft.com/office/officeart/2005/8/layout/hProcess9"/>
    <dgm:cxn modelId="{CAA9165C-28A2-B544-90B8-5855DA36C17A}" type="presParOf" srcId="{9BA7F56A-F92D-1048-8495-4E0CF54289AF}" destId="{91919406-4D90-9B4A-AEF1-EF61DBAC5347}" srcOrd="5" destOrd="0" presId="urn:microsoft.com/office/officeart/2005/8/layout/hProcess9"/>
    <dgm:cxn modelId="{94EB6AF7-227C-D945-BC1D-D9B64F6D3C01}" type="presParOf" srcId="{9BA7F56A-F92D-1048-8495-4E0CF54289AF}" destId="{0A16AC98-C675-3440-951C-9A4C6B619080}" srcOrd="6" destOrd="0" presId="urn:microsoft.com/office/officeart/2005/8/layout/hProcess9"/>
    <dgm:cxn modelId="{0ABCA2FD-67D1-DA4E-86FF-A5A356054403}" type="presParOf" srcId="{9BA7F56A-F92D-1048-8495-4E0CF54289AF}" destId="{E1F6815F-113F-7B40-85B7-4CF5EDEE659D}" srcOrd="7" destOrd="0" presId="urn:microsoft.com/office/officeart/2005/8/layout/hProcess9"/>
    <dgm:cxn modelId="{5998B10A-535E-B041-A480-52ED149A2706}" type="presParOf" srcId="{9BA7F56A-F92D-1048-8495-4E0CF54289AF}" destId="{8E407BAF-5CDA-BA46-B773-6259FF7CEC3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D3C0F-5F91-4C4C-A73C-4868FF328FF7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9047B-7CEA-1043-BE63-638C13043C3E}">
      <dgm:prSet phldrT="[Text]"/>
      <dgm:spPr>
        <a:gradFill rotWithShape="0">
          <a:gsLst>
            <a:gs pos="0">
              <a:srgbClr val="008000"/>
            </a:gs>
            <a:gs pos="100000">
              <a:srgbClr val="00FFFF"/>
            </a:gs>
          </a:gsLst>
        </a:gradFill>
      </dgm:spPr>
      <dgm:t>
        <a:bodyPr/>
        <a:lstStyle/>
        <a:p>
          <a:r>
            <a:rPr lang="en-US"/>
            <a:t>hints</a:t>
          </a:r>
        </a:p>
      </dgm:t>
    </dgm:pt>
    <dgm:pt modelId="{C46E4958-67B4-A841-9E78-DFD4B2ABAA23}" type="parTrans" cxnId="{8669F23D-4B5A-7A41-A958-42D4EF846F60}">
      <dgm:prSet/>
      <dgm:spPr/>
      <dgm:t>
        <a:bodyPr/>
        <a:lstStyle/>
        <a:p>
          <a:endParaRPr lang="en-US"/>
        </a:p>
      </dgm:t>
    </dgm:pt>
    <dgm:pt modelId="{961F543D-F3C8-9E41-BA62-ADF25AAA7B0F}" type="sibTrans" cxnId="{8669F23D-4B5A-7A41-A958-42D4EF846F60}">
      <dgm:prSet/>
      <dgm:spPr/>
      <dgm:t>
        <a:bodyPr/>
        <a:lstStyle/>
        <a:p>
          <a:endParaRPr lang="en-US"/>
        </a:p>
      </dgm:t>
    </dgm:pt>
    <dgm:pt modelId="{658A032B-71D5-2D4E-A96F-716DD5823413}">
      <dgm:prSet phldrT="[Text]"/>
      <dgm:spPr>
        <a:gradFill rotWithShape="0">
          <a:gsLst>
            <a:gs pos="0">
              <a:srgbClr val="008000"/>
            </a:gs>
            <a:gs pos="100000">
              <a:srgbClr val="00FFFF"/>
            </a:gs>
          </a:gsLst>
        </a:gradFill>
      </dgm:spPr>
      <dgm:t>
        <a:bodyPr/>
        <a:lstStyle/>
        <a:p>
          <a:r>
            <a:rPr lang="en-US"/>
            <a:t>hints</a:t>
          </a:r>
        </a:p>
      </dgm:t>
    </dgm:pt>
    <dgm:pt modelId="{7E231C7F-C800-0543-8303-58B03979BD89}" type="parTrans" cxnId="{373ADAF9-BDB6-AF48-8F85-0031E5476274}">
      <dgm:prSet/>
      <dgm:spPr/>
      <dgm:t>
        <a:bodyPr/>
        <a:lstStyle/>
        <a:p>
          <a:endParaRPr lang="en-US"/>
        </a:p>
      </dgm:t>
    </dgm:pt>
    <dgm:pt modelId="{3792A638-85F3-5F43-95DB-B903E8E20064}" type="sibTrans" cxnId="{373ADAF9-BDB6-AF48-8F85-0031E5476274}">
      <dgm:prSet/>
      <dgm:spPr/>
      <dgm:t>
        <a:bodyPr/>
        <a:lstStyle/>
        <a:p>
          <a:endParaRPr lang="en-US"/>
        </a:p>
      </dgm:t>
    </dgm:pt>
    <dgm:pt modelId="{3CA92168-00FC-E548-A26B-9DA58B529A64}">
      <dgm:prSet phldrT="[Text]"/>
      <dgm:spPr>
        <a:gradFill rotWithShape="0">
          <a:gsLst>
            <a:gs pos="0">
              <a:srgbClr val="008000"/>
            </a:gs>
            <a:gs pos="100000">
              <a:srgbClr val="00FFFF"/>
            </a:gs>
          </a:gsLst>
        </a:gradFill>
      </dgm:spPr>
      <dgm:t>
        <a:bodyPr/>
        <a:lstStyle/>
        <a:p>
          <a:r>
            <a:rPr lang="en-US"/>
            <a:t>hints</a:t>
          </a:r>
        </a:p>
      </dgm:t>
    </dgm:pt>
    <dgm:pt modelId="{6E2BC0BE-9DFE-1F4F-B0D6-5B6F2DBD7585}" type="parTrans" cxnId="{A341109A-D0E4-7D40-8ADB-883A4B8C81BC}">
      <dgm:prSet/>
      <dgm:spPr/>
      <dgm:t>
        <a:bodyPr/>
        <a:lstStyle/>
        <a:p>
          <a:endParaRPr lang="en-US"/>
        </a:p>
      </dgm:t>
    </dgm:pt>
    <dgm:pt modelId="{FD7A980C-6AD2-B748-8AC6-37A122E85C1E}" type="sibTrans" cxnId="{A341109A-D0E4-7D40-8ADB-883A4B8C81BC}">
      <dgm:prSet/>
      <dgm:spPr/>
      <dgm:t>
        <a:bodyPr/>
        <a:lstStyle/>
        <a:p>
          <a:endParaRPr lang="en-US"/>
        </a:p>
      </dgm:t>
    </dgm:pt>
    <dgm:pt modelId="{2CFE79AA-910E-094B-A6EF-41E2B3A7D2BA}">
      <dgm:prSet phldrT="[Text]"/>
      <dgm:spPr>
        <a:gradFill rotWithShape="0">
          <a:gsLst>
            <a:gs pos="0">
              <a:srgbClr val="008000"/>
            </a:gs>
            <a:gs pos="100000">
              <a:srgbClr val="00FFFF"/>
            </a:gs>
          </a:gsLst>
        </a:gradFill>
      </dgm:spPr>
      <dgm:t>
        <a:bodyPr/>
        <a:lstStyle/>
        <a:p>
          <a:r>
            <a:rPr lang="en-US"/>
            <a:t>corrections</a:t>
          </a:r>
        </a:p>
      </dgm:t>
    </dgm:pt>
    <dgm:pt modelId="{7451E150-0984-7C47-9FBA-B14706D8348F}" type="parTrans" cxnId="{4E9FCF29-9A73-2D45-B6ED-E8978A903107}">
      <dgm:prSet/>
      <dgm:spPr/>
      <dgm:t>
        <a:bodyPr/>
        <a:lstStyle/>
        <a:p>
          <a:endParaRPr lang="en-US"/>
        </a:p>
      </dgm:t>
    </dgm:pt>
    <dgm:pt modelId="{450220FF-DC7C-7E46-8ED4-76566D28B0F8}" type="sibTrans" cxnId="{4E9FCF29-9A73-2D45-B6ED-E8978A903107}">
      <dgm:prSet/>
      <dgm:spPr/>
      <dgm:t>
        <a:bodyPr/>
        <a:lstStyle/>
        <a:p>
          <a:endParaRPr lang="en-US"/>
        </a:p>
      </dgm:t>
    </dgm:pt>
    <dgm:pt modelId="{EA57CE8B-9D5E-2A48-85E1-E672039E5F58}">
      <dgm:prSet phldrT="[Text]"/>
      <dgm:spPr>
        <a:solidFill>
          <a:srgbClr val="FF6600"/>
        </a:solidFill>
      </dgm:spPr>
      <dgm:t>
        <a:bodyPr/>
        <a:lstStyle/>
        <a:p>
          <a:r>
            <a:rPr lang="en-US"/>
            <a:t>CKCC</a:t>
          </a:r>
        </a:p>
      </dgm:t>
    </dgm:pt>
    <dgm:pt modelId="{08FC2C1B-BB43-A548-B6A6-38E4538CB5DC}" type="parTrans" cxnId="{A3F83736-57EF-D34C-99B9-99F971559180}">
      <dgm:prSet/>
      <dgm:spPr/>
      <dgm:t>
        <a:bodyPr/>
        <a:lstStyle/>
        <a:p>
          <a:endParaRPr lang="en-US"/>
        </a:p>
      </dgm:t>
    </dgm:pt>
    <dgm:pt modelId="{BCDC291B-4970-0945-B95F-8A12A6A08FB9}" type="sibTrans" cxnId="{A3F83736-57EF-D34C-99B9-99F971559180}">
      <dgm:prSet/>
      <dgm:spPr/>
      <dgm:t>
        <a:bodyPr/>
        <a:lstStyle/>
        <a:p>
          <a:endParaRPr lang="en-US"/>
        </a:p>
      </dgm:t>
    </dgm:pt>
    <dgm:pt modelId="{F79C29ED-A5D3-4345-B501-E9DA04BBB73E}" type="pres">
      <dgm:prSet presAssocID="{495D3C0F-5F91-4C4C-A73C-4868FF328F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CCD209-098F-FD47-AA8B-6C6F99444C83}" type="pres">
      <dgm:prSet presAssocID="{2CFE79AA-910E-094B-A6EF-41E2B3A7D2BA}" presName="composite" presStyleCnt="0"/>
      <dgm:spPr/>
    </dgm:pt>
    <dgm:pt modelId="{374B0565-DF02-D54B-BE93-1E07D0FE821F}" type="pres">
      <dgm:prSet presAssocID="{2CFE79AA-910E-094B-A6EF-41E2B3A7D2BA}" presName="rect1" presStyleLbl="bgImgPlace1" presStyleIdx="0" presStyleCnt="5" custScaleX="26854" custScaleY="34641" custLinFactNeighborX="-70651" custLinFactNeighborY="36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30B64C3C-1E65-2A44-8646-4ED72AA8078E}" type="pres">
      <dgm:prSet presAssocID="{2CFE79AA-910E-094B-A6EF-41E2B3A7D2BA}" presName="wedgeRectCallout1" presStyleLbl="node1" presStyleIdx="0" presStyleCnt="5" custScaleX="32116" custScaleY="53449" custLinFactNeighborX="-80480" custLinFactNeighborY="14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632E7-BB4D-1E47-A64E-83A1C4CCE8E4}" type="pres">
      <dgm:prSet presAssocID="{450220FF-DC7C-7E46-8ED4-76566D28B0F8}" presName="sibTrans" presStyleCnt="0"/>
      <dgm:spPr/>
    </dgm:pt>
    <dgm:pt modelId="{30A7D3DA-809F-904D-9260-6506CF45E28A}" type="pres">
      <dgm:prSet presAssocID="{0CB9047B-7CEA-1043-BE63-638C13043C3E}" presName="composite" presStyleCnt="0"/>
      <dgm:spPr/>
    </dgm:pt>
    <dgm:pt modelId="{758947F0-EAE7-FF4F-A9FD-B11C58D54931}" type="pres">
      <dgm:prSet presAssocID="{0CB9047B-7CEA-1043-BE63-638C13043C3E}" presName="rect1" presStyleLbl="bgImgPlace1" presStyleIdx="1" presStyleCnt="5" custScaleX="24234" custScaleY="27395" custLinFactNeighborX="-30154" custLinFactNeighborY="433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0D9795EE-BFCB-8C48-963A-5E723283EA58}" type="pres">
      <dgm:prSet presAssocID="{0CB9047B-7CEA-1043-BE63-638C13043C3E}" presName="wedgeRectCallout1" presStyleLbl="node1" presStyleIdx="1" presStyleCnt="5" custScaleX="25719" custScaleY="43541" custLinFactNeighborX="-38341" custLinFactNeighborY="22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A01D0-476A-9F49-8D9C-8CCDBA2EDBB5}" type="pres">
      <dgm:prSet presAssocID="{961F543D-F3C8-9E41-BA62-ADF25AAA7B0F}" presName="sibTrans" presStyleCnt="0"/>
      <dgm:spPr/>
    </dgm:pt>
    <dgm:pt modelId="{06571F10-D687-2C48-A8C7-22BDC02C0D4A}" type="pres">
      <dgm:prSet presAssocID="{658A032B-71D5-2D4E-A96F-716DD5823413}" presName="composite" presStyleCnt="0"/>
      <dgm:spPr/>
    </dgm:pt>
    <dgm:pt modelId="{F8A27327-F3CB-344F-821C-8BC715937DB8}" type="pres">
      <dgm:prSet presAssocID="{658A032B-71D5-2D4E-A96F-716DD5823413}" presName="rect1" presStyleLbl="bgImgPlace1" presStyleIdx="2" presStyleCnt="5" custScaleX="32778" custScaleY="36768" custLinFactNeighborX="19504" custLinFactNeighborY="309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4C2F3275-04B5-D54B-AF1A-3C43A53EC814}" type="pres">
      <dgm:prSet presAssocID="{658A032B-71D5-2D4E-A96F-716DD5823413}" presName="wedgeRectCallout1" presStyleLbl="node1" presStyleIdx="2" presStyleCnt="5" custScaleX="39869" custScaleY="55849" custLinFactNeighborX="17579" custLinFactNeighborY="12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E7699-9B28-FA4A-9989-AB1B556145E5}" type="pres">
      <dgm:prSet presAssocID="{3792A638-85F3-5F43-95DB-B903E8E20064}" presName="sibTrans" presStyleCnt="0"/>
      <dgm:spPr/>
    </dgm:pt>
    <dgm:pt modelId="{DB7102A1-BD92-5D45-B729-BCBBD83E5964}" type="pres">
      <dgm:prSet presAssocID="{3CA92168-00FC-E548-A26B-9DA58B529A64}" presName="composite" presStyleCnt="0"/>
      <dgm:spPr/>
    </dgm:pt>
    <dgm:pt modelId="{F85DA4BF-515C-4A46-B2E3-AA0EF153156C}" type="pres">
      <dgm:prSet presAssocID="{3CA92168-00FC-E548-A26B-9DA58B529A64}" presName="rect1" presStyleLbl="bgImgPlace1" presStyleIdx="3" presStyleCnt="5" custScaleX="24581" custScaleY="28139" custLinFactNeighborX="53562" custLinFactNeighborY="383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1F3804E2-A5B4-8445-9C21-0EC4D42C7B46}" type="pres">
      <dgm:prSet presAssocID="{3CA92168-00FC-E548-A26B-9DA58B529A64}" presName="wedgeRectCallout1" presStyleLbl="node1" presStyleIdx="3" presStyleCnt="5" custScaleX="36649" custScaleY="55246" custLinFactNeighborX="57254" custLinFactNeighborY="19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D2FFA-B4E5-CF48-AAA7-B01E7E3EE0D4}" type="pres">
      <dgm:prSet presAssocID="{FD7A980C-6AD2-B748-8AC6-37A122E85C1E}" presName="sibTrans" presStyleCnt="0"/>
      <dgm:spPr/>
    </dgm:pt>
    <dgm:pt modelId="{850B9A66-F83D-BC4E-A821-C4C6CD5D32D0}" type="pres">
      <dgm:prSet presAssocID="{EA57CE8B-9D5E-2A48-85E1-E672039E5F58}" presName="composite" presStyleCnt="0"/>
      <dgm:spPr/>
    </dgm:pt>
    <dgm:pt modelId="{1A6A44F6-1BE9-4F42-B046-554B462851ED}" type="pres">
      <dgm:prSet presAssocID="{EA57CE8B-9D5E-2A48-85E1-E672039E5F58}" presName="rect1" presStyleLbl="bgImgPlace1" presStyleIdx="4" presStyleCnt="5" custScaleX="56084" custScaleY="56226" custLinFactNeighborX="87541" custLinFactNeighborY="2587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2DCEA3CA-BF96-B142-88E6-F75757A5352C}" type="pres">
      <dgm:prSet presAssocID="{EA57CE8B-9D5E-2A48-85E1-E672039E5F58}" presName="wedgeRectCallout1" presStyleLbl="node1" presStyleIdx="4" presStyleCnt="5" custScaleX="71931" custScaleY="51213" custLinFactNeighborX="95984" custLinFactNeighborY="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E09782-AC63-9049-98AA-1E1ADAB21D1B}" type="presOf" srcId="{658A032B-71D5-2D4E-A96F-716DD5823413}" destId="{4C2F3275-04B5-D54B-AF1A-3C43A53EC814}" srcOrd="0" destOrd="0" presId="urn:microsoft.com/office/officeart/2008/layout/BendingPictureCaptionList"/>
    <dgm:cxn modelId="{7EA4B39B-A37A-504E-873B-7EB071ADB88C}" type="presOf" srcId="{EA57CE8B-9D5E-2A48-85E1-E672039E5F58}" destId="{2DCEA3CA-BF96-B142-88E6-F75757A5352C}" srcOrd="0" destOrd="0" presId="urn:microsoft.com/office/officeart/2008/layout/BendingPictureCaptionList"/>
    <dgm:cxn modelId="{0B169509-B796-BD4E-897F-13ED291F22DE}" type="presOf" srcId="{3CA92168-00FC-E548-A26B-9DA58B529A64}" destId="{1F3804E2-A5B4-8445-9C21-0EC4D42C7B46}" srcOrd="0" destOrd="0" presId="urn:microsoft.com/office/officeart/2008/layout/BendingPictureCaptionList"/>
    <dgm:cxn modelId="{83B32D74-C709-2347-8E71-244D0142C81C}" type="presOf" srcId="{0CB9047B-7CEA-1043-BE63-638C13043C3E}" destId="{0D9795EE-BFCB-8C48-963A-5E723283EA58}" srcOrd="0" destOrd="0" presId="urn:microsoft.com/office/officeart/2008/layout/BendingPictureCaptionList"/>
    <dgm:cxn modelId="{7E615C5B-F7DA-0543-BCB7-5CB51B511DC9}" type="presOf" srcId="{495D3C0F-5F91-4C4C-A73C-4868FF328FF7}" destId="{F79C29ED-A5D3-4345-B501-E9DA04BBB73E}" srcOrd="0" destOrd="0" presId="urn:microsoft.com/office/officeart/2008/layout/BendingPictureCaptionList"/>
    <dgm:cxn modelId="{8669F23D-4B5A-7A41-A958-42D4EF846F60}" srcId="{495D3C0F-5F91-4C4C-A73C-4868FF328FF7}" destId="{0CB9047B-7CEA-1043-BE63-638C13043C3E}" srcOrd="1" destOrd="0" parTransId="{C46E4958-67B4-A841-9E78-DFD4B2ABAA23}" sibTransId="{961F543D-F3C8-9E41-BA62-ADF25AAA7B0F}"/>
    <dgm:cxn modelId="{A341109A-D0E4-7D40-8ADB-883A4B8C81BC}" srcId="{495D3C0F-5F91-4C4C-A73C-4868FF328FF7}" destId="{3CA92168-00FC-E548-A26B-9DA58B529A64}" srcOrd="3" destOrd="0" parTransId="{6E2BC0BE-9DFE-1F4F-B0D6-5B6F2DBD7585}" sibTransId="{FD7A980C-6AD2-B748-8AC6-37A122E85C1E}"/>
    <dgm:cxn modelId="{A3F83736-57EF-D34C-99B9-99F971559180}" srcId="{495D3C0F-5F91-4C4C-A73C-4868FF328FF7}" destId="{EA57CE8B-9D5E-2A48-85E1-E672039E5F58}" srcOrd="4" destOrd="0" parTransId="{08FC2C1B-BB43-A548-B6A6-38E4538CB5DC}" sibTransId="{BCDC291B-4970-0945-B95F-8A12A6A08FB9}"/>
    <dgm:cxn modelId="{4E9FCF29-9A73-2D45-B6ED-E8978A903107}" srcId="{495D3C0F-5F91-4C4C-A73C-4868FF328FF7}" destId="{2CFE79AA-910E-094B-A6EF-41E2B3A7D2BA}" srcOrd="0" destOrd="0" parTransId="{7451E150-0984-7C47-9FBA-B14706D8348F}" sibTransId="{450220FF-DC7C-7E46-8ED4-76566D28B0F8}"/>
    <dgm:cxn modelId="{373ADAF9-BDB6-AF48-8F85-0031E5476274}" srcId="{495D3C0F-5F91-4C4C-A73C-4868FF328FF7}" destId="{658A032B-71D5-2D4E-A96F-716DD5823413}" srcOrd="2" destOrd="0" parTransId="{7E231C7F-C800-0543-8303-58B03979BD89}" sibTransId="{3792A638-85F3-5F43-95DB-B903E8E20064}"/>
    <dgm:cxn modelId="{DE8E704E-3BFF-9B42-A641-F85EFEC77346}" type="presOf" srcId="{2CFE79AA-910E-094B-A6EF-41E2B3A7D2BA}" destId="{30B64C3C-1E65-2A44-8646-4ED72AA8078E}" srcOrd="0" destOrd="0" presId="urn:microsoft.com/office/officeart/2008/layout/BendingPictureCaptionList"/>
    <dgm:cxn modelId="{E588A172-1692-D74B-A0FB-582B022C6512}" type="presParOf" srcId="{F79C29ED-A5D3-4345-B501-E9DA04BBB73E}" destId="{C0CCD209-098F-FD47-AA8B-6C6F99444C83}" srcOrd="0" destOrd="0" presId="urn:microsoft.com/office/officeart/2008/layout/BendingPictureCaptionList"/>
    <dgm:cxn modelId="{81A34144-18B5-D74B-9FE9-DEE9A8E90557}" type="presParOf" srcId="{C0CCD209-098F-FD47-AA8B-6C6F99444C83}" destId="{374B0565-DF02-D54B-BE93-1E07D0FE821F}" srcOrd="0" destOrd="0" presId="urn:microsoft.com/office/officeart/2008/layout/BendingPictureCaptionList"/>
    <dgm:cxn modelId="{2E50F864-C513-BC4C-8E5D-17A10D2C2F80}" type="presParOf" srcId="{C0CCD209-098F-FD47-AA8B-6C6F99444C83}" destId="{30B64C3C-1E65-2A44-8646-4ED72AA8078E}" srcOrd="1" destOrd="0" presId="urn:microsoft.com/office/officeart/2008/layout/BendingPictureCaptionList"/>
    <dgm:cxn modelId="{2402F0EF-1C3E-B942-9898-CE1D06FCB86A}" type="presParOf" srcId="{F79C29ED-A5D3-4345-B501-E9DA04BBB73E}" destId="{3D1632E7-BB4D-1E47-A64E-83A1C4CCE8E4}" srcOrd="1" destOrd="0" presId="urn:microsoft.com/office/officeart/2008/layout/BendingPictureCaptionList"/>
    <dgm:cxn modelId="{03CAEE1F-97F6-BC4F-B5E1-B0E18CED4691}" type="presParOf" srcId="{F79C29ED-A5D3-4345-B501-E9DA04BBB73E}" destId="{30A7D3DA-809F-904D-9260-6506CF45E28A}" srcOrd="2" destOrd="0" presId="urn:microsoft.com/office/officeart/2008/layout/BendingPictureCaptionList"/>
    <dgm:cxn modelId="{F19A9A08-F5A3-CB44-B3B2-70E32F80B200}" type="presParOf" srcId="{30A7D3DA-809F-904D-9260-6506CF45E28A}" destId="{758947F0-EAE7-FF4F-A9FD-B11C58D54931}" srcOrd="0" destOrd="0" presId="urn:microsoft.com/office/officeart/2008/layout/BendingPictureCaptionList"/>
    <dgm:cxn modelId="{89E10CD3-DFB6-8447-A080-0B928D15217A}" type="presParOf" srcId="{30A7D3DA-809F-904D-9260-6506CF45E28A}" destId="{0D9795EE-BFCB-8C48-963A-5E723283EA58}" srcOrd="1" destOrd="0" presId="urn:microsoft.com/office/officeart/2008/layout/BendingPictureCaptionList"/>
    <dgm:cxn modelId="{E302D779-57C4-8D40-B737-CDBE5A2DB5A4}" type="presParOf" srcId="{F79C29ED-A5D3-4345-B501-E9DA04BBB73E}" destId="{418A01D0-476A-9F49-8D9C-8CCDBA2EDBB5}" srcOrd="3" destOrd="0" presId="urn:microsoft.com/office/officeart/2008/layout/BendingPictureCaptionList"/>
    <dgm:cxn modelId="{98FEDE73-A845-CF43-9517-88620402A7AD}" type="presParOf" srcId="{F79C29ED-A5D3-4345-B501-E9DA04BBB73E}" destId="{06571F10-D687-2C48-A8C7-22BDC02C0D4A}" srcOrd="4" destOrd="0" presId="urn:microsoft.com/office/officeart/2008/layout/BendingPictureCaptionList"/>
    <dgm:cxn modelId="{84068A04-C366-1141-83BE-0DE728228746}" type="presParOf" srcId="{06571F10-D687-2C48-A8C7-22BDC02C0D4A}" destId="{F8A27327-F3CB-344F-821C-8BC715937DB8}" srcOrd="0" destOrd="0" presId="urn:microsoft.com/office/officeart/2008/layout/BendingPictureCaptionList"/>
    <dgm:cxn modelId="{9D180065-A105-0148-B6B3-4B6DEAA2BEE4}" type="presParOf" srcId="{06571F10-D687-2C48-A8C7-22BDC02C0D4A}" destId="{4C2F3275-04B5-D54B-AF1A-3C43A53EC814}" srcOrd="1" destOrd="0" presId="urn:microsoft.com/office/officeart/2008/layout/BendingPictureCaptionList"/>
    <dgm:cxn modelId="{EF051735-D0E6-FD41-98C2-C9F723FBCC8E}" type="presParOf" srcId="{F79C29ED-A5D3-4345-B501-E9DA04BBB73E}" destId="{1BDE7699-9B28-FA4A-9989-AB1B556145E5}" srcOrd="5" destOrd="0" presId="urn:microsoft.com/office/officeart/2008/layout/BendingPictureCaptionList"/>
    <dgm:cxn modelId="{3A348A4A-5ACC-7541-BE48-B5727DD977DA}" type="presParOf" srcId="{F79C29ED-A5D3-4345-B501-E9DA04BBB73E}" destId="{DB7102A1-BD92-5D45-B729-BCBBD83E5964}" srcOrd="6" destOrd="0" presId="urn:microsoft.com/office/officeart/2008/layout/BendingPictureCaptionList"/>
    <dgm:cxn modelId="{31B031BD-CDE9-7147-80EC-B2B295B2D671}" type="presParOf" srcId="{DB7102A1-BD92-5D45-B729-BCBBD83E5964}" destId="{F85DA4BF-515C-4A46-B2E3-AA0EF153156C}" srcOrd="0" destOrd="0" presId="urn:microsoft.com/office/officeart/2008/layout/BendingPictureCaptionList"/>
    <dgm:cxn modelId="{35B05A86-1EFC-6C4E-8C79-2AF141615C8C}" type="presParOf" srcId="{DB7102A1-BD92-5D45-B729-BCBBD83E5964}" destId="{1F3804E2-A5B4-8445-9C21-0EC4D42C7B46}" srcOrd="1" destOrd="0" presId="urn:microsoft.com/office/officeart/2008/layout/BendingPictureCaptionList"/>
    <dgm:cxn modelId="{BC9FDC64-B9CB-D049-B62B-6CC2DACE2E6D}" type="presParOf" srcId="{F79C29ED-A5D3-4345-B501-E9DA04BBB73E}" destId="{750D2FFA-B4E5-CF48-AAA7-B01E7E3EE0D4}" srcOrd="7" destOrd="0" presId="urn:microsoft.com/office/officeart/2008/layout/BendingPictureCaptionList"/>
    <dgm:cxn modelId="{C5509061-0BBE-304C-BAA6-BEB10623DF18}" type="presParOf" srcId="{F79C29ED-A5D3-4345-B501-E9DA04BBB73E}" destId="{850B9A66-F83D-BC4E-A821-C4C6CD5D32D0}" srcOrd="8" destOrd="0" presId="urn:microsoft.com/office/officeart/2008/layout/BendingPictureCaptionList"/>
    <dgm:cxn modelId="{12AC594D-DC42-EF46-AE3C-744EBE32DB1E}" type="presParOf" srcId="{850B9A66-F83D-BC4E-A821-C4C6CD5D32D0}" destId="{1A6A44F6-1BE9-4F42-B046-554B462851ED}" srcOrd="0" destOrd="0" presId="urn:microsoft.com/office/officeart/2008/layout/BendingPictureCaptionList"/>
    <dgm:cxn modelId="{9B614B66-A20E-D44E-9097-E425CE35444B}" type="presParOf" srcId="{850B9A66-F83D-BC4E-A821-C4C6CD5D32D0}" destId="{2DCEA3CA-BF96-B142-88E6-F75757A5352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CD2FC-D9F3-5747-A1D1-3630FB1402C3}">
      <dsp:nvSpPr>
        <dsp:cNvPr id="0" name=""/>
        <dsp:cNvSpPr/>
      </dsp:nvSpPr>
      <dsp:spPr>
        <a:xfrm>
          <a:off x="914399" y="0"/>
          <a:ext cx="5181600" cy="17921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88DA31-D295-C34B-80F6-86EB228C0ED0}">
      <dsp:nvSpPr>
        <dsp:cNvPr id="0" name=""/>
        <dsp:cNvSpPr/>
      </dsp:nvSpPr>
      <dsp:spPr>
        <a:xfrm>
          <a:off x="5069" y="537637"/>
          <a:ext cx="1082631" cy="716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...</a:t>
          </a:r>
        </a:p>
      </dsp:txBody>
      <dsp:txXfrm>
        <a:off x="40063" y="572631"/>
        <a:ext cx="1012643" cy="646862"/>
      </dsp:txXfrm>
    </dsp:sp>
    <dsp:sp modelId="{13B087C9-AEAB-2943-BEEC-D8BA088BE5D8}">
      <dsp:nvSpPr>
        <dsp:cNvPr id="0" name=""/>
        <dsp:cNvSpPr/>
      </dsp:nvSpPr>
      <dsp:spPr>
        <a:xfrm>
          <a:off x="1255876" y="537637"/>
          <a:ext cx="1082631" cy="716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formulas</a:t>
          </a:r>
        </a:p>
      </dsp:txBody>
      <dsp:txXfrm>
        <a:off x="1290870" y="572631"/>
        <a:ext cx="1012643" cy="646862"/>
      </dsp:txXfrm>
    </dsp:sp>
    <dsp:sp modelId="{66D6F735-F4B9-284F-8E0F-6C4BD5D46911}">
      <dsp:nvSpPr>
        <dsp:cNvPr id="0" name=""/>
        <dsp:cNvSpPr/>
      </dsp:nvSpPr>
      <dsp:spPr>
        <a:xfrm>
          <a:off x="2506684" y="537637"/>
          <a:ext cx="1082631" cy="716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meta</a:t>
          </a:r>
        </a:p>
      </dsp:txBody>
      <dsp:txXfrm>
        <a:off x="2541678" y="572631"/>
        <a:ext cx="1012643" cy="646862"/>
      </dsp:txXfrm>
    </dsp:sp>
    <dsp:sp modelId="{0A16AC98-C675-3440-951C-9A4C6B619080}">
      <dsp:nvSpPr>
        <dsp:cNvPr id="0" name=""/>
        <dsp:cNvSpPr/>
      </dsp:nvSpPr>
      <dsp:spPr>
        <a:xfrm>
          <a:off x="3757491" y="537637"/>
          <a:ext cx="1082631" cy="716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closers</a:t>
          </a:r>
        </a:p>
      </dsp:txBody>
      <dsp:txXfrm>
        <a:off x="3792485" y="572631"/>
        <a:ext cx="1012643" cy="646862"/>
      </dsp:txXfrm>
    </dsp:sp>
    <dsp:sp modelId="{8E407BAF-5CDA-BA46-B773-6259FF7CEC38}">
      <dsp:nvSpPr>
        <dsp:cNvPr id="0" name=""/>
        <dsp:cNvSpPr/>
      </dsp:nvSpPr>
      <dsp:spPr>
        <a:xfrm>
          <a:off x="5008298" y="537637"/>
          <a:ext cx="1082631" cy="716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...</a:t>
          </a:r>
        </a:p>
      </dsp:txBody>
      <dsp:txXfrm>
        <a:off x="5043292" y="572631"/>
        <a:ext cx="1012643" cy="64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9380-93CE-064A-B73D-7059A996BA72}">
      <dsp:nvSpPr>
        <dsp:cNvPr id="0" name=""/>
        <dsp:cNvSpPr/>
      </dsp:nvSpPr>
      <dsp:spPr>
        <a:xfrm>
          <a:off x="487794" y="-12912"/>
          <a:ext cx="2732437" cy="2732437"/>
        </a:xfrm>
        <a:prstGeom prst="circularArrow">
          <a:avLst>
            <a:gd name="adj1" fmla="val 5544"/>
            <a:gd name="adj2" fmla="val 330680"/>
            <a:gd name="adj3" fmla="val 13942256"/>
            <a:gd name="adj4" fmla="val 17285546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50D69D-30F1-E949-B134-4EB3B220BCC9}">
      <dsp:nvSpPr>
        <dsp:cNvPr id="0" name=""/>
        <dsp:cNvSpPr/>
      </dsp:nvSpPr>
      <dsp:spPr>
        <a:xfrm>
          <a:off x="1260732" y="0"/>
          <a:ext cx="1186561" cy="59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canonical</a:t>
          </a:r>
        </a:p>
      </dsp:txBody>
      <dsp:txXfrm>
        <a:off x="1289694" y="28962"/>
        <a:ext cx="1128637" cy="535356"/>
      </dsp:txXfrm>
    </dsp:sp>
    <dsp:sp modelId="{9F4DE635-BC6D-AE41-8685-1D2EB5F222A5}">
      <dsp:nvSpPr>
        <dsp:cNvPr id="0" name=""/>
        <dsp:cNvSpPr/>
      </dsp:nvSpPr>
      <dsp:spPr>
        <a:xfrm>
          <a:off x="2189464" y="1302561"/>
          <a:ext cx="1186561" cy="59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initial</a:t>
          </a:r>
        </a:p>
      </dsp:txBody>
      <dsp:txXfrm>
        <a:off x="2218426" y="1331523"/>
        <a:ext cx="1128637" cy="535356"/>
      </dsp:txXfrm>
    </dsp:sp>
    <dsp:sp modelId="{4DF3B37B-34E0-0C4D-BEA2-8429B313D7FF}">
      <dsp:nvSpPr>
        <dsp:cNvPr id="0" name=""/>
        <dsp:cNvSpPr/>
      </dsp:nvSpPr>
      <dsp:spPr>
        <a:xfrm>
          <a:off x="1862811" y="2108306"/>
          <a:ext cx="1186561" cy="59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corrected</a:t>
          </a:r>
        </a:p>
      </dsp:txBody>
      <dsp:txXfrm>
        <a:off x="1891773" y="2137268"/>
        <a:ext cx="1128637" cy="535356"/>
      </dsp:txXfrm>
    </dsp:sp>
    <dsp:sp modelId="{47975EC2-9B9E-1B43-98A0-912EEDA68A8A}">
      <dsp:nvSpPr>
        <dsp:cNvPr id="0" name=""/>
        <dsp:cNvSpPr/>
      </dsp:nvSpPr>
      <dsp:spPr>
        <a:xfrm>
          <a:off x="493014" y="2108306"/>
          <a:ext cx="1186561" cy="59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improved</a:t>
          </a:r>
        </a:p>
      </dsp:txBody>
      <dsp:txXfrm>
        <a:off x="521976" y="2137268"/>
        <a:ext cx="1128637" cy="535356"/>
      </dsp:txXfrm>
    </dsp:sp>
    <dsp:sp modelId="{F9DF320C-4250-944E-A4A8-882E422A1CD2}">
      <dsp:nvSpPr>
        <dsp:cNvPr id="0" name=""/>
        <dsp:cNvSpPr/>
      </dsp:nvSpPr>
      <dsp:spPr>
        <a:xfrm>
          <a:off x="69724" y="805552"/>
          <a:ext cx="1186561" cy="59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checked</a:t>
          </a:r>
        </a:p>
      </dsp:txBody>
      <dsp:txXfrm>
        <a:off x="98686" y="834514"/>
        <a:ext cx="1128637" cy="535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CD2FC-D9F3-5747-A1D1-3630FB1402C3}">
      <dsp:nvSpPr>
        <dsp:cNvPr id="0" name=""/>
        <dsp:cNvSpPr/>
      </dsp:nvSpPr>
      <dsp:spPr>
        <a:xfrm>
          <a:off x="727535" y="1354162"/>
          <a:ext cx="5364308" cy="791949"/>
        </a:xfrm>
        <a:prstGeom prst="rightArrow">
          <a:avLst/>
        </a:prstGeom>
        <a:gradFill flip="none" rotWithShape="1">
          <a:gsLst>
            <a:gs pos="0">
              <a:srgbClr val="FF0000"/>
            </a:gs>
            <a:gs pos="100000">
              <a:srgbClr val="FF6600"/>
            </a:gs>
          </a:gsLst>
          <a:lin ang="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88DA31-D295-C34B-80F6-86EB228C0ED0}">
      <dsp:nvSpPr>
        <dsp:cNvPr id="0" name=""/>
        <dsp:cNvSpPr/>
      </dsp:nvSpPr>
      <dsp:spPr>
        <a:xfrm>
          <a:off x="1467" y="702913"/>
          <a:ext cx="1266622" cy="937218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source</a:t>
          </a:r>
        </a:p>
      </dsp:txBody>
      <dsp:txXfrm>
        <a:off x="47218" y="748664"/>
        <a:ext cx="1175120" cy="845716"/>
      </dsp:txXfrm>
    </dsp:sp>
    <dsp:sp modelId="{13B087C9-AEAB-2943-BEEC-D8BA088BE5D8}">
      <dsp:nvSpPr>
        <dsp:cNvPr id="0" name=""/>
        <dsp:cNvSpPr/>
      </dsp:nvSpPr>
      <dsp:spPr>
        <a:xfrm>
          <a:off x="1401418" y="702913"/>
          <a:ext cx="1266622" cy="937218"/>
        </a:xfrm>
        <a:prstGeom prst="roundRect">
          <a:avLst/>
        </a:prstGeom>
        <a:gradFill rotWithShape="0">
          <a:gsLst>
            <a:gs pos="0">
              <a:srgbClr val="FF0000"/>
            </a:gs>
            <a:gs pos="100000">
              <a:srgbClr val="008000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formulas</a:t>
          </a:r>
        </a:p>
      </dsp:txBody>
      <dsp:txXfrm>
        <a:off x="1447169" y="748664"/>
        <a:ext cx="1175120" cy="845716"/>
      </dsp:txXfrm>
    </dsp:sp>
    <dsp:sp modelId="{66D6F735-F4B9-284F-8E0F-6C4BD5D46911}">
      <dsp:nvSpPr>
        <dsp:cNvPr id="0" name=""/>
        <dsp:cNvSpPr/>
      </dsp:nvSpPr>
      <dsp:spPr>
        <a:xfrm>
          <a:off x="2801369" y="702913"/>
          <a:ext cx="1266622" cy="937218"/>
        </a:xfrm>
        <a:prstGeom prst="roundRect">
          <a:avLst/>
        </a:prstGeom>
        <a:gradFill rotWithShape="0">
          <a:gsLst>
            <a:gs pos="0">
              <a:srgbClr val="FF0000"/>
            </a:gs>
            <a:gs pos="100000">
              <a:srgbClr val="008000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meta</a:t>
          </a:r>
        </a:p>
      </dsp:txBody>
      <dsp:txXfrm>
        <a:off x="2847120" y="748664"/>
        <a:ext cx="1175120" cy="845716"/>
      </dsp:txXfrm>
    </dsp:sp>
    <dsp:sp modelId="{0A16AC98-C675-3440-951C-9A4C6B619080}">
      <dsp:nvSpPr>
        <dsp:cNvPr id="0" name=""/>
        <dsp:cNvSpPr/>
      </dsp:nvSpPr>
      <dsp:spPr>
        <a:xfrm>
          <a:off x="4201320" y="702913"/>
          <a:ext cx="1266622" cy="937218"/>
        </a:xfrm>
        <a:prstGeom prst="roundRect">
          <a:avLst/>
        </a:prstGeom>
        <a:gradFill rotWithShape="0">
          <a:gsLst>
            <a:gs pos="0">
              <a:srgbClr val="FF0000"/>
            </a:gs>
            <a:gs pos="100000">
              <a:srgbClr val="008000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closers</a:t>
          </a:r>
        </a:p>
      </dsp:txBody>
      <dsp:txXfrm>
        <a:off x="4247071" y="748664"/>
        <a:ext cx="1175120" cy="845716"/>
      </dsp:txXfrm>
    </dsp:sp>
    <dsp:sp modelId="{8E407BAF-5CDA-BA46-B773-6259FF7CEC38}">
      <dsp:nvSpPr>
        <dsp:cNvPr id="0" name=""/>
        <dsp:cNvSpPr/>
      </dsp:nvSpPr>
      <dsp:spPr>
        <a:xfrm>
          <a:off x="5601271" y="702913"/>
          <a:ext cx="1266622" cy="937218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results</a:t>
          </a:r>
        </a:p>
      </dsp:txBody>
      <dsp:txXfrm>
        <a:off x="5647022" y="748664"/>
        <a:ext cx="1175120" cy="845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0565-DF02-D54B-BE93-1E07D0FE821F}">
      <dsp:nvSpPr>
        <dsp:cNvPr id="0" name=""/>
        <dsp:cNvSpPr/>
      </dsp:nvSpPr>
      <dsp:spPr>
        <a:xfrm>
          <a:off x="356212" y="555883"/>
          <a:ext cx="442259" cy="456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B64C3C-1E65-2A44-8646-4ED72AA8078E}">
      <dsp:nvSpPr>
        <dsp:cNvPr id="0" name=""/>
        <dsp:cNvSpPr/>
      </dsp:nvSpPr>
      <dsp:spPr>
        <a:xfrm>
          <a:off x="383537" y="997449"/>
          <a:ext cx="470738" cy="2464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rgbClr val="008000"/>
            </a:gs>
            <a:gs pos="100000">
              <a:srgbClr val="00FFF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corrections</a:t>
          </a:r>
        </a:p>
      </dsp:txBody>
      <dsp:txXfrm>
        <a:off x="383537" y="997449"/>
        <a:ext cx="470738" cy="246470"/>
      </dsp:txXfrm>
    </dsp:sp>
    <dsp:sp modelId="{758947F0-EAE7-FF4F-A9FD-B11C58D54931}">
      <dsp:nvSpPr>
        <dsp:cNvPr id="0" name=""/>
        <dsp:cNvSpPr/>
      </dsp:nvSpPr>
      <dsp:spPr>
        <a:xfrm>
          <a:off x="1701988" y="674743"/>
          <a:ext cx="399110" cy="360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795EE-BFCB-8C48-963A-5E723283EA58}">
      <dsp:nvSpPr>
        <dsp:cNvPr id="0" name=""/>
        <dsp:cNvSpPr/>
      </dsp:nvSpPr>
      <dsp:spPr>
        <a:xfrm>
          <a:off x="1705324" y="1045664"/>
          <a:ext cx="376974" cy="200781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rgbClr val="008000"/>
            </a:gs>
            <a:gs pos="100000">
              <a:srgbClr val="00FFF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hints</a:t>
          </a:r>
        </a:p>
      </dsp:txBody>
      <dsp:txXfrm>
        <a:off x="1705324" y="1045664"/>
        <a:ext cx="376974" cy="200781"/>
      </dsp:txXfrm>
    </dsp:sp>
    <dsp:sp modelId="{F8A27327-F3CB-344F-821C-8BC715937DB8}">
      <dsp:nvSpPr>
        <dsp:cNvPr id="0" name=""/>
        <dsp:cNvSpPr/>
      </dsp:nvSpPr>
      <dsp:spPr>
        <a:xfrm>
          <a:off x="3130181" y="467283"/>
          <a:ext cx="539821" cy="484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F3275-04B5-D54B-AF1A-3C43A53EC814}">
      <dsp:nvSpPr>
        <dsp:cNvPr id="0" name=""/>
        <dsp:cNvSpPr/>
      </dsp:nvSpPr>
      <dsp:spPr>
        <a:xfrm>
          <a:off x="3101996" y="988908"/>
          <a:ext cx="584377" cy="25753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rgbClr val="008000"/>
            </a:gs>
            <a:gs pos="100000">
              <a:srgbClr val="00FFF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hints</a:t>
          </a:r>
        </a:p>
      </dsp:txBody>
      <dsp:txXfrm>
        <a:off x="3101996" y="988908"/>
        <a:ext cx="584377" cy="257537"/>
      </dsp:txXfrm>
    </dsp:sp>
    <dsp:sp modelId="{F85DA4BF-515C-4A46-B2E3-AA0EF153156C}">
      <dsp:nvSpPr>
        <dsp:cNvPr id="0" name=""/>
        <dsp:cNvSpPr/>
      </dsp:nvSpPr>
      <dsp:spPr>
        <a:xfrm>
          <a:off x="4484051" y="593094"/>
          <a:ext cx="404825" cy="370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3804E2-A5B4-8445-9C21-0EC4D42C7B46}">
      <dsp:nvSpPr>
        <dsp:cNvPr id="0" name=""/>
        <dsp:cNvSpPr/>
      </dsp:nvSpPr>
      <dsp:spPr>
        <a:xfrm>
          <a:off x="4432597" y="991688"/>
          <a:ext cx="537180" cy="25475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rgbClr val="008000"/>
            </a:gs>
            <a:gs pos="100000">
              <a:srgbClr val="00FFF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hints</a:t>
          </a:r>
        </a:p>
      </dsp:txBody>
      <dsp:txXfrm>
        <a:off x="4432597" y="991688"/>
        <a:ext cx="537180" cy="254757"/>
      </dsp:txXfrm>
    </dsp:sp>
    <dsp:sp modelId="{1A6A44F6-1BE9-4F42-B046-554B462851ED}">
      <dsp:nvSpPr>
        <dsp:cNvPr id="0" name=""/>
        <dsp:cNvSpPr/>
      </dsp:nvSpPr>
      <dsp:spPr>
        <a:xfrm>
          <a:off x="5744682" y="341159"/>
          <a:ext cx="923648" cy="7407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EA3CA-BF96-B142-88E6-F75757A5352C}">
      <dsp:nvSpPr>
        <dsp:cNvPr id="0" name=""/>
        <dsp:cNvSpPr/>
      </dsp:nvSpPr>
      <dsp:spPr>
        <a:xfrm>
          <a:off x="5702150" y="1010286"/>
          <a:ext cx="1054323" cy="236159"/>
        </a:xfrm>
        <a:prstGeom prst="wedgeRectCallout">
          <a:avLst>
            <a:gd name="adj1" fmla="val 20250"/>
            <a:gd name="adj2" fmla="val -60700"/>
          </a:avLst>
        </a:prstGeom>
        <a:solidFill>
          <a:srgbClr val="FF66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CKCC</a:t>
          </a:r>
        </a:p>
      </dsp:txBody>
      <dsp:txXfrm>
        <a:off x="5702150" y="1010286"/>
        <a:ext cx="1054323" cy="236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1D5D-D997-6649-8A9E-A5A80927EBD6}" type="datetimeFigureOut">
              <a:t>26-01-12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FE889-5A73-BA43-B4C3-2CBB0D227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closer</a:t>
            </a:r>
            <a:r>
              <a:rPr lang="en-US" baseline="0"/>
              <a:t>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FE889-5A73-BA43-B4C3-2CBB0D2275EC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into (many) tasks</a:t>
            </a:r>
          </a:p>
          <a:p>
            <a:r>
              <a:rPr lang="en-US"/>
              <a:t>enable isolated tasks</a:t>
            </a:r>
          </a:p>
          <a:p>
            <a:r>
              <a:rPr lang="en-US"/>
              <a:t>input consolidated corrections</a:t>
            </a:r>
          </a:p>
          <a:p>
            <a:r>
              <a:rPr lang="en-US"/>
              <a:t>output material for feedback</a:t>
            </a:r>
          </a:p>
          <a:p>
            <a:r>
              <a:rPr lang="en-US"/>
              <a:t>build in checks</a:t>
            </a:r>
          </a:p>
          <a:p>
            <a:r>
              <a:rPr lang="en-US"/>
              <a:t>show statistics</a:t>
            </a:r>
          </a:p>
          <a:p>
            <a:r>
              <a:rPr lang="en-US"/>
              <a:t>make performance optimisations</a:t>
            </a:r>
          </a:p>
          <a:p>
            <a:r>
              <a:rPr lang="en-US"/>
              <a:t>reduce duplicate code</a:t>
            </a:r>
          </a:p>
          <a:p>
            <a:r>
              <a:rPr lang="en-US"/>
              <a:t>maintain automation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FE889-5A73-BA43-B4C3-2CBB0D2275EC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835696" y="908721"/>
            <a:ext cx="6622504" cy="267364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1835696" y="3611606"/>
            <a:ext cx="6622504" cy="2049641"/>
          </a:xfrm>
          <a:ln>
            <a:noFill/>
          </a:ln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dirty="0" smtClean="0"/>
              <a:t>Click to edit Master subtitle style</a:t>
            </a:r>
            <a:endParaRPr kumimoji="0" lang="en-US" dirty="0"/>
          </a:p>
        </p:txBody>
      </p:sp>
      <p:pic>
        <p:nvPicPr>
          <p:cNvPr id="6" name="Afbeelding 5" descr="titeldiarood_e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dirty="0" smtClean="0"/>
              <a:t>Click to edit Master text styles</a:t>
            </a:r>
          </a:p>
          <a:p>
            <a:pPr lvl="1" eaLnBrk="1" latinLnBrk="0" hangingPunct="1"/>
            <a:r>
              <a:rPr lang="nl-NL" dirty="0" smtClean="0"/>
              <a:t>Second level</a:t>
            </a:r>
          </a:p>
          <a:p>
            <a:pPr lvl="2" eaLnBrk="1" latinLnBrk="0" hangingPunct="1"/>
            <a:r>
              <a:rPr lang="nl-NL" dirty="0" smtClean="0"/>
              <a:t>Third level</a:t>
            </a:r>
          </a:p>
          <a:p>
            <a:pPr lvl="3" eaLnBrk="1" latinLnBrk="0" hangingPunct="1"/>
            <a:r>
              <a:rPr lang="nl-NL" dirty="0" smtClean="0"/>
              <a:t>Fourth level</a:t>
            </a:r>
          </a:p>
          <a:p>
            <a:pPr lvl="4" eaLnBrk="1" latinLnBrk="0" hangingPunct="1"/>
            <a:r>
              <a:rPr lang="nl-NL" dirty="0" smtClean="0"/>
              <a:t>Fifth level</a:t>
            </a:r>
            <a:endParaRPr kumimoji="0"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B0F0"/>
                </a:solidFill>
              </a:defRPr>
            </a:lvl1pPr>
            <a:extLst/>
          </a:lstStyle>
          <a:p>
            <a:r>
              <a:rPr kumimoji="0" lang="nl-NL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nl-NL" dirty="0" smtClean="0"/>
              <a:t>Click to edit Master text styles</a:t>
            </a:r>
          </a:p>
          <a:p>
            <a:pPr lvl="1" eaLnBrk="1" latinLnBrk="0" hangingPunct="1"/>
            <a:r>
              <a:rPr lang="nl-NL" dirty="0" smtClean="0"/>
              <a:t>Second level</a:t>
            </a:r>
          </a:p>
          <a:p>
            <a:pPr lvl="2" eaLnBrk="1" latinLnBrk="0" hangingPunct="1"/>
            <a:r>
              <a:rPr lang="nl-NL" dirty="0" smtClean="0"/>
              <a:t>Third level</a:t>
            </a:r>
          </a:p>
          <a:p>
            <a:pPr lvl="3" eaLnBrk="1" latinLnBrk="0" hangingPunct="1"/>
            <a:r>
              <a:rPr lang="nl-NL" dirty="0" smtClean="0"/>
              <a:t>Fourth level</a:t>
            </a:r>
          </a:p>
          <a:p>
            <a:pPr lvl="4" eaLnBrk="1" latinLnBrk="0" hangingPunct="1"/>
            <a:r>
              <a:rPr lang="nl-NL" dirty="0" smtClean="0"/>
              <a:t>Fifth level</a:t>
            </a:r>
            <a:endParaRPr kumimoji="0"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nl-NL" dirty="0" smtClean="0"/>
              <a:t>Click to edit Master text styles</a:t>
            </a:r>
          </a:p>
          <a:p>
            <a:pPr lvl="1" eaLnBrk="1" latinLnBrk="0" hangingPunct="1"/>
            <a:r>
              <a:rPr lang="nl-NL" dirty="0" smtClean="0"/>
              <a:t>Second level</a:t>
            </a:r>
          </a:p>
          <a:p>
            <a:pPr lvl="2" eaLnBrk="1" latinLnBrk="0" hangingPunct="1"/>
            <a:r>
              <a:rPr lang="nl-NL" dirty="0" smtClean="0"/>
              <a:t>Third level</a:t>
            </a:r>
          </a:p>
          <a:p>
            <a:pPr lvl="3" eaLnBrk="1" latinLnBrk="0" hangingPunct="1"/>
            <a:r>
              <a:rPr lang="nl-NL" dirty="0" smtClean="0"/>
              <a:t>Fourth level</a:t>
            </a:r>
          </a:p>
          <a:p>
            <a:pPr lvl="4" eaLnBrk="1" latinLnBrk="0" hangingPunct="1"/>
            <a:r>
              <a:rPr lang="nl-NL" dirty="0" smtClean="0"/>
              <a:t>Fifth level</a:t>
            </a:r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nl-NL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dirty="0" smtClean="0"/>
              <a:t>Click to edit Master text styles</a:t>
            </a:r>
          </a:p>
          <a:p>
            <a:pPr lvl="1" eaLnBrk="1" latinLnBrk="0" hangingPunct="1"/>
            <a:r>
              <a:rPr lang="nl-NL" dirty="0" smtClean="0"/>
              <a:t>Second level</a:t>
            </a:r>
          </a:p>
          <a:p>
            <a:pPr lvl="2" eaLnBrk="1" latinLnBrk="0" hangingPunct="1"/>
            <a:r>
              <a:rPr lang="nl-NL" dirty="0" smtClean="0"/>
              <a:t>Third level</a:t>
            </a:r>
          </a:p>
          <a:p>
            <a:pPr lvl="3" eaLnBrk="1" latinLnBrk="0" hangingPunct="1"/>
            <a:r>
              <a:rPr lang="nl-NL" dirty="0" smtClean="0"/>
              <a:t>Fourth level</a:t>
            </a:r>
          </a:p>
          <a:p>
            <a:pPr lvl="4" eaLnBrk="1" latinLnBrk="0" hangingPunct="1"/>
            <a:r>
              <a:rPr lang="nl-NL" dirty="0" smtClean="0"/>
              <a:t>Fifth level</a:t>
            </a:r>
            <a:endParaRPr kumimoji="0"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 rtlCol="0"/>
          <a:lstStyle>
            <a:lvl1pPr>
              <a:defRPr>
                <a:solidFill>
                  <a:srgbClr val="00B0F0"/>
                </a:solidFill>
              </a:defRPr>
            </a:lvl1pPr>
            <a:extLst/>
          </a:lstStyle>
          <a:p>
            <a:r>
              <a:rPr kumimoji="0" lang="nl-NL" dirty="0" smtClean="0"/>
              <a:t>Click to edit Master title style</a:t>
            </a:r>
            <a:endParaRPr kumimoji="0" lang="en-US" dirty="0"/>
          </a:p>
        </p:txBody>
      </p:sp>
      <p:pic>
        <p:nvPicPr>
          <p:cNvPr id="5" name="Afbeelding 4" descr="vervolgdia_e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44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pic>
        <p:nvPicPr>
          <p:cNvPr id="5" name="Afbeelding 4" descr="vervolgdia_alternatief_e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p:txStyles>
    <p:titleStyle>
      <a:lvl1pPr algn="l" rtl="0" eaLnBrk="1" latinLnBrk="0" hangingPunct="1">
        <a:spcBef>
          <a:spcPct val="0"/>
        </a:spcBef>
        <a:buNone/>
        <a:defRPr kumimoji="0" sz="4100" b="0" kern="1200" baseline="0">
          <a:solidFill>
            <a:srgbClr val="00B0F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4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arstechnica.com/open-source/news/2011/11/two-decades-of-productivity-vims-20th-anniversary.ars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Letters of Descartes in digital 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exercise in conversion</a:t>
            </a:r>
          </a:p>
          <a:p>
            <a:endParaRPr lang="en-US"/>
          </a:p>
          <a:p>
            <a:r>
              <a:rPr lang="en-US" sz="2000"/>
              <a:t>Dirk Roorda</a:t>
            </a:r>
          </a:p>
          <a:p>
            <a:r>
              <a:rPr lang="en-US" sz="2000"/>
              <a:t>@ eHumanities 2012-01-26</a:t>
            </a:r>
          </a:p>
        </p:txBody>
      </p:sp>
    </p:spTree>
    <p:extLst>
      <p:ext uri="{BB962C8B-B14F-4D97-AF65-F5344CB8AC3E}">
        <p14:creationId xmlns:p14="http://schemas.microsoft.com/office/powerpoint/2010/main" val="116603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76" y="0"/>
            <a:ext cx="4098324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7901"/>
            <a:ext cx="3564467" cy="4525963"/>
          </a:xfrm>
        </p:spPr>
        <p:txBody>
          <a:bodyPr/>
          <a:lstStyle/>
          <a:p>
            <a:pPr marL="109728" indent="0">
              <a:buNone/>
            </a:pPr>
            <a:r>
              <a:rPr lang="en-US"/>
              <a:t>use digital equipment:</a:t>
            </a:r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/>
              <a:t>-your text-editor</a:t>
            </a:r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/>
              <a:t>-your scripting language</a:t>
            </a:r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/>
              <a:t>-your regular expressions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44" y="620688"/>
            <a:ext cx="431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8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19" y="5427308"/>
            <a:ext cx="3569381" cy="496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40666"/>
            <a:ext cx="7139317" cy="122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5" y="4890437"/>
            <a:ext cx="6136674" cy="485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" y="2522520"/>
            <a:ext cx="9912009" cy="497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67" y="3149993"/>
            <a:ext cx="2518788" cy="490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17638"/>
            <a:ext cx="9144000" cy="7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81100"/>
            <a:ext cx="8470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non-algorithmic changes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17638"/>
            <a:ext cx="12019653" cy="1432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365"/>
            <a:ext cx="7271451" cy="2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7" y="903111"/>
            <a:ext cx="6239982" cy="2684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1756" y="620688"/>
            <a:ext cx="4382911" cy="796950"/>
          </a:xfrm>
        </p:spPr>
        <p:txBody>
          <a:bodyPr/>
          <a:lstStyle/>
          <a:p>
            <a:r>
              <a:rPr lang="en-US"/>
              <a:t>closers: hints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4" y="4044364"/>
            <a:ext cx="8356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4" y="4653964"/>
            <a:ext cx="9144000" cy="12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04" y="4393453"/>
            <a:ext cx="4849796" cy="2435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32" y="620688"/>
            <a:ext cx="2659604" cy="3062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0111"/>
            <a:ext cx="2324836" cy="2273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consolidating: metadata</a:t>
            </a:r>
          </a:p>
        </p:txBody>
      </p:sp>
      <p:sp>
        <p:nvSpPr>
          <p:cNvPr id="5" name="TextBox 4"/>
          <p:cNvSpPr txBox="1"/>
          <p:nvPr/>
        </p:nvSpPr>
        <p:spPr>
          <a:xfrm rot="21397783">
            <a:off x="2928394" y="1472150"/>
            <a:ext cx="233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conversion process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10556"/>
            <a:ext cx="2736334" cy="424744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0932533"/>
              </p:ext>
            </p:extLst>
          </p:nvPr>
        </p:nvGraphicFramePr>
        <p:xfrm>
          <a:off x="1620634" y="1798676"/>
          <a:ext cx="6096000" cy="179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65690599"/>
              </p:ext>
            </p:extLst>
          </p:nvPr>
        </p:nvGraphicFramePr>
        <p:xfrm>
          <a:off x="2844445" y="3042456"/>
          <a:ext cx="3542387" cy="2701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7" name="TextBox 6"/>
          <p:cNvSpPr txBox="1"/>
          <p:nvPr/>
        </p:nvSpPr>
        <p:spPr>
          <a:xfrm rot="20661333">
            <a:off x="4030438" y="3611223"/>
            <a:ext cx="248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metadata combining</a:t>
            </a:r>
          </a:p>
        </p:txBody>
      </p:sp>
    </p:spTree>
    <p:extLst>
      <p:ext uri="{BB962C8B-B14F-4D97-AF65-F5344CB8AC3E}">
        <p14:creationId xmlns:p14="http://schemas.microsoft.com/office/powerpoint/2010/main" val="30821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4" grpId="0">
        <p:bldAsOne/>
      </p:bldGraphic>
      <p:bldGraphic spid="6" grpId="0">
        <p:bldAsOne/>
      </p:bldGraphic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proofs: formulas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1786"/>
            <a:ext cx="90170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3268"/>
            <a:ext cx="9144000" cy="14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proofs: formulas in gif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0" y="1611698"/>
            <a:ext cx="3098800" cy="1701800"/>
          </a:xfrm>
          <a:prstGeom prst="rect">
            <a:avLst/>
          </a:prstGeom>
        </p:spPr>
      </p:pic>
      <p:pic>
        <p:nvPicPr>
          <p:cNvPr id="5" name="Picture 4" descr="AM3L174F10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0" y="3535192"/>
            <a:ext cx="7854970" cy="733706"/>
          </a:xfrm>
          <a:prstGeom prst="rect">
            <a:avLst/>
          </a:prstGeom>
        </p:spPr>
      </p:pic>
      <p:pic>
        <p:nvPicPr>
          <p:cNvPr id="6" name="Picture 5" descr="AM3L174F11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0" y="4673675"/>
            <a:ext cx="7482239" cy="10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612901"/>
            <a:ext cx="5676900" cy="490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0" y="922935"/>
            <a:ext cx="6880003" cy="56951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friendly proofs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8"/>
            <a:ext cx="2933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/>
              <a:t>Unicode is your friend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Split into many subtasks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task = configuration + workflow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Count and check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Performance matters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Do not give up automation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tricks of conversion</a:t>
            </a:r>
          </a:p>
        </p:txBody>
      </p:sp>
    </p:spTree>
    <p:extLst>
      <p:ext uri="{BB962C8B-B14F-4D97-AF65-F5344CB8AC3E}">
        <p14:creationId xmlns:p14="http://schemas.microsoft.com/office/powerpoint/2010/main" val="59179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/>
              <a:t>task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method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lessons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8765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1" y="0"/>
            <a:ext cx="428475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6098" y="959355"/>
            <a:ext cx="2952603" cy="2333740"/>
          </a:xfrm>
        </p:spPr>
        <p:txBody>
          <a:bodyPr>
            <a:normAutofit fontScale="90000"/>
          </a:bodyPr>
          <a:lstStyle/>
          <a:p>
            <a:r>
              <a:rPr lang="en-US"/>
              <a:t>1. Unicode is your friend</a:t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8621"/>
            <a:ext cx="3259667" cy="6167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67" y="1072244"/>
            <a:ext cx="3337280" cy="1735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45" y="5536762"/>
            <a:ext cx="8980675" cy="1194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08140"/>
            <a:ext cx="9121422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2" y="1392772"/>
            <a:ext cx="3767667" cy="528581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04629" cy="4525963"/>
          </a:xfrm>
        </p:spPr>
        <p:txBody>
          <a:bodyPr/>
          <a:lstStyle/>
          <a:p>
            <a:pPr marL="109728" indent="0">
              <a:buNone/>
            </a:pPr>
            <a:r>
              <a:rPr lang="en-US"/>
              <a:t>(2a) that can be run separately</a:t>
            </a:r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/>
              <a:t>(2b) that can be reordered easily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Split into many subtasks</a:t>
            </a:r>
          </a:p>
        </p:txBody>
      </p:sp>
    </p:spTree>
    <p:extLst>
      <p:ext uri="{BB962C8B-B14F-4D97-AF65-F5344CB8AC3E}">
        <p14:creationId xmlns:p14="http://schemas.microsoft.com/office/powerpoint/2010/main" val="40432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1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task = config +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7" y="2413000"/>
            <a:ext cx="9145152" cy="3594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80" y="1417637"/>
            <a:ext cx="7338562" cy="1799695"/>
          </a:xfrm>
          <a:prstGeom prst="rect">
            <a:avLst/>
          </a:prstGeom>
          <a:solidFill>
            <a:srgbClr val="FFFF00">
              <a:alpha val="49000"/>
            </a:srgbClr>
          </a:solidFill>
        </p:spPr>
      </p:pic>
    </p:spTree>
    <p:extLst>
      <p:ext uri="{BB962C8B-B14F-4D97-AF65-F5344CB8AC3E}">
        <p14:creationId xmlns:p14="http://schemas.microsoft.com/office/powerpoint/2010/main" val="264255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Count and check (ad nauseam)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452"/>
            <a:ext cx="9144000" cy="1547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5401"/>
            <a:ext cx="9144000" cy="1673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02080"/>
            <a:ext cx="9144000" cy="1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9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06889"/>
            <a:ext cx="8229600" cy="290688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/>
              <a:t>was 30+ seconds</a:t>
            </a:r>
          </a:p>
          <a:p>
            <a:pPr marL="109728" indent="0">
              <a:buNone/>
            </a:pPr>
            <a:r>
              <a:rPr lang="en-US"/>
              <a:t>is now 2.07 seconds</a:t>
            </a:r>
          </a:p>
          <a:p>
            <a:pPr marL="109728" indent="0">
              <a:buNone/>
            </a:pPr>
            <a:r>
              <a:rPr lang="en-US"/>
              <a:t>many new subtasks based on same template</a:t>
            </a:r>
          </a:p>
          <a:p>
            <a:pPr marL="109728" indent="0">
              <a:buNone/>
            </a:pPr>
            <a:r>
              <a:rPr lang="en-US"/>
              <a:t>(gain = 15 * 30 = 7.5 min per run)</a:t>
            </a:r>
          </a:p>
          <a:p>
            <a:pPr marL="109728" indent="0">
              <a:buNone/>
            </a:pPr>
            <a:r>
              <a:rPr lang="en-US"/>
              <a:t>many, many runs before everything is OK</a:t>
            </a:r>
          </a:p>
          <a:p>
            <a:pPr marL="109728" indent="0">
              <a:buNone/>
            </a:pPr>
            <a:r>
              <a:rPr lang="en-US"/>
              <a:t>(gain = 100 * 7.5 = 12.5 hours CPU-time)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Performance matters!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13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7"/>
            <a:ext cx="8229600" cy="1933561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/>
              <a:t>we used a lot of expert knowledge</a:t>
            </a:r>
          </a:p>
          <a:p>
            <a:pPr marL="109728" indent="0">
              <a:buNone/>
            </a:pPr>
            <a:r>
              <a:rPr lang="en-US"/>
              <a:t>which has all been transferred to</a:t>
            </a:r>
          </a:p>
          <a:p>
            <a:pPr>
              <a:buFontTx/>
              <a:buChar char="-"/>
            </a:pPr>
            <a:r>
              <a:rPr lang="en-US"/>
              <a:t>the source</a:t>
            </a:r>
          </a:p>
          <a:p>
            <a:pPr>
              <a:buFontTx/>
              <a:buChar char="-"/>
            </a:pPr>
            <a:r>
              <a:rPr lang="en-US"/>
              <a:t>consolidated extra inputs</a:t>
            </a:r>
          </a:p>
          <a:p>
            <a:pPr marL="109728" indent="0">
              <a:buNone/>
            </a:pPr>
            <a:r>
              <a:rPr lang="en-US"/>
              <a:t>so the conversion is still repeatable and modifiable</a:t>
            </a:r>
          </a:p>
          <a:p>
            <a:pPr marL="109728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Do not give up automation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64538818"/>
              </p:ext>
            </p:extLst>
          </p:nvPr>
        </p:nvGraphicFramePr>
        <p:xfrm>
          <a:off x="1413560" y="3569365"/>
          <a:ext cx="6869361" cy="234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25063329"/>
              </p:ext>
            </p:extLst>
          </p:nvPr>
        </p:nvGraphicFramePr>
        <p:xfrm>
          <a:off x="1413560" y="3073729"/>
          <a:ext cx="6869361" cy="124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5963" y="5504168"/>
            <a:ext cx="438344" cy="5786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6874" y="5134836"/>
            <a:ext cx="24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conversion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04069"/>
            <a:ext cx="907214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96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008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487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3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3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3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3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  <p:bldP spid="1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Task: converting from 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622061"/>
            <a:ext cx="7953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JapAM</a:t>
            </a:r>
          </a:p>
          <a:p>
            <a:pPr algn="ctr"/>
            <a:r>
              <a:rPr lang="en-US" sz="2400"/>
              <a:t>Descartes Correspondence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725 letters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2900 pages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69,237 lines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600 formulas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4.2 MB (without the 311 pictures)</a:t>
            </a:r>
          </a:p>
        </p:txBody>
      </p:sp>
    </p:spTree>
    <p:extLst>
      <p:ext uri="{BB962C8B-B14F-4D97-AF65-F5344CB8AC3E}">
        <p14:creationId xmlns:p14="http://schemas.microsoft.com/office/powerpoint/2010/main" val="423949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0" y="923749"/>
            <a:ext cx="14541225" cy="49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task: converting to 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928" y="1560231"/>
            <a:ext cx="85452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CKCC corpus Descartes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XML : Text Encoding Initiative (TEI)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~ 35,000 elements, of which</a:t>
            </a:r>
          </a:p>
          <a:p>
            <a:pPr algn="ctr"/>
            <a:r>
              <a:rPr lang="en-US" sz="2400"/>
              <a:t>7,200 metadata</a:t>
            </a:r>
          </a:p>
          <a:p>
            <a:pPr algn="ctr"/>
            <a:r>
              <a:rPr lang="en-US" sz="2400"/>
              <a:t>7,700 paragraphs</a:t>
            </a:r>
          </a:p>
          <a:p>
            <a:pPr algn="ctr"/>
            <a:r>
              <a:rPr lang="en-US" sz="2400"/>
              <a:t>6,200 formulas</a:t>
            </a:r>
          </a:p>
          <a:p>
            <a:pPr algn="ctr"/>
            <a:r>
              <a:rPr lang="en-US" sz="2400"/>
              <a:t>6,000 text-formattings</a:t>
            </a:r>
          </a:p>
          <a:p>
            <a:pPr algn="ctr"/>
            <a:r>
              <a:rPr lang="en-US" sz="2400"/>
              <a:t>4,200 structure</a:t>
            </a:r>
          </a:p>
          <a:p>
            <a:pPr algn="ctr"/>
            <a:r>
              <a:rPr lang="en-US" sz="2400"/>
              <a:t>2,900 page-breaks</a:t>
            </a:r>
          </a:p>
          <a:p>
            <a:pPr algn="ctr"/>
            <a:r>
              <a:rPr lang="en-US" sz="2400"/>
              <a:t>538 images</a:t>
            </a:r>
          </a:p>
          <a:p>
            <a:pPr algn="ctr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77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8" y="739694"/>
            <a:ext cx="13838780" cy="52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(re)Sources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882480"/>
            <a:ext cx="1752600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82" y="4321402"/>
            <a:ext cx="17145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2" y="1560056"/>
            <a:ext cx="6050075" cy="1614899"/>
          </a:xfrm>
          <a:prstGeom prst="rect">
            <a:avLst/>
          </a:prstGeom>
        </p:spPr>
      </p:pic>
      <p:pic>
        <p:nvPicPr>
          <p:cNvPr id="6" name="Picture 5" descr="scan AM3-028-174-f2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79" y="4207978"/>
            <a:ext cx="4058631" cy="1967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79786">
            <a:off x="82861" y="3036931"/>
            <a:ext cx="2871412" cy="5847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EJB Metadata</a:t>
            </a:r>
          </a:p>
        </p:txBody>
      </p:sp>
      <p:sp>
        <p:nvSpPr>
          <p:cNvPr id="9" name="TextBox 8"/>
          <p:cNvSpPr txBox="1"/>
          <p:nvPr/>
        </p:nvSpPr>
        <p:spPr>
          <a:xfrm rot="20079786">
            <a:off x="778984" y="4719311"/>
            <a:ext cx="3334551" cy="5847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Google Books</a:t>
            </a:r>
          </a:p>
        </p:txBody>
      </p:sp>
      <p:sp>
        <p:nvSpPr>
          <p:cNvPr id="10" name="TextBox 9"/>
          <p:cNvSpPr txBox="1"/>
          <p:nvPr/>
        </p:nvSpPr>
        <p:spPr>
          <a:xfrm rot="1711445">
            <a:off x="5182146" y="3635722"/>
            <a:ext cx="2601596" cy="5847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EJB ‘s head</a:t>
            </a:r>
          </a:p>
        </p:txBody>
      </p:sp>
    </p:spTree>
    <p:extLst>
      <p:ext uri="{BB962C8B-B14F-4D97-AF65-F5344CB8AC3E}">
        <p14:creationId xmlns:p14="http://schemas.microsoft.com/office/powerpoint/2010/main" val="159166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00" y="1546702"/>
            <a:ext cx="62992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87" y="4411863"/>
            <a:ext cx="5173557" cy="1460769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26" y="2629675"/>
            <a:ext cx="1551188" cy="1415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200" y="2754582"/>
            <a:ext cx="1137992" cy="1137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887" y="3892574"/>
            <a:ext cx="21844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903" y="2851984"/>
            <a:ext cx="23241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400" y="4267200"/>
            <a:ext cx="127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/>
              <a:t>observation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non-algorithmic changes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consolidation</a:t>
            </a:r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endParaRPr lang="en-US"/>
          </a:p>
          <a:p>
            <a:pPr marL="109728" indent="0" algn="ctr">
              <a:buNone/>
            </a:pPr>
            <a:r>
              <a:rPr lang="en-US"/>
              <a:t>proofs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</a:t>
            </a:r>
          </a:p>
        </p:txBody>
      </p:sp>
    </p:spTree>
    <p:extLst>
      <p:ext uri="{BB962C8B-B14F-4D97-AF65-F5344CB8AC3E}">
        <p14:creationId xmlns:p14="http://schemas.microsoft.com/office/powerpoint/2010/main" val="77724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NS_ENG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DANS_ENG.thmx</Template>
  <TotalTime>1064</TotalTime>
  <Words>379</Words>
  <Application>Microsoft Macintosh PowerPoint</Application>
  <PresentationFormat>On-screen Show (4:3)</PresentationFormat>
  <Paragraphs>133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DANS_ENG</vt:lpstr>
      <vt:lpstr>Letters of Descartes in digital format</vt:lpstr>
      <vt:lpstr>overview</vt:lpstr>
      <vt:lpstr>The Task: converting from ...</vt:lpstr>
      <vt:lpstr>PowerPoint Presentation</vt:lpstr>
      <vt:lpstr>The task: converting to ...</vt:lpstr>
      <vt:lpstr>PowerPoint Presentation</vt:lpstr>
      <vt:lpstr>The (re)Sources</vt:lpstr>
      <vt:lpstr>The tools</vt:lpstr>
      <vt:lpstr>The method</vt:lpstr>
      <vt:lpstr>Observation</vt:lpstr>
      <vt:lpstr>greek</vt:lpstr>
      <vt:lpstr>PowerPoint Presentation</vt:lpstr>
      <vt:lpstr>non-algorithmic changes</vt:lpstr>
      <vt:lpstr>closers: hints</vt:lpstr>
      <vt:lpstr>consolidating: metadata</vt:lpstr>
      <vt:lpstr>proofs: formulas</vt:lpstr>
      <vt:lpstr>proofs: formulas in gif</vt:lpstr>
      <vt:lpstr>friendly proofs</vt:lpstr>
      <vt:lpstr>The tricks of conversion</vt:lpstr>
      <vt:lpstr>1. Unicode is your friend </vt:lpstr>
      <vt:lpstr>2. Split into many subtasks</vt:lpstr>
      <vt:lpstr>PowerPoint Presentation</vt:lpstr>
      <vt:lpstr>3. task = config + workflow</vt:lpstr>
      <vt:lpstr>4. Count and check (ad nauseam)</vt:lpstr>
      <vt:lpstr>5. Performance matters!</vt:lpstr>
      <vt:lpstr>6. Do not give up automation</vt:lpstr>
    </vt:vector>
  </TitlesOfParts>
  <Company>DANS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Descartes - JapAM</dc:title>
  <dc:creator>Dirk Roorda</dc:creator>
  <cp:lastModifiedBy>Dirk Roorda</cp:lastModifiedBy>
  <cp:revision>96</cp:revision>
  <dcterms:created xsi:type="dcterms:W3CDTF">2012-01-20T11:53:19Z</dcterms:created>
  <dcterms:modified xsi:type="dcterms:W3CDTF">2012-01-26T09:46:51Z</dcterms:modified>
</cp:coreProperties>
</file>