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D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Hotel Booking and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Group Project Pitch Presentation</a:t>
            </a:r>
          </a:p>
          <a:p>
            <a:r>
              <a:t>Department of Computer Engineering</a:t>
            </a:r>
          </a:p>
          <a:p>
            <a:r>
              <a:t>May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- Complete, documented, and tested system</a:t>
            </a:r>
            <a:endParaRPr sz="1800"/>
          </a:p>
          <a:p>
            <a:r>
              <a:rPr sz="1800"/>
              <a:t>- Aligns with stakeholder goals</a:t>
            </a:r>
            <a:endParaRPr sz="1800"/>
          </a:p>
          <a:p>
            <a:r>
              <a:rPr sz="1800"/>
              <a:t>- Ready for feedback</a:t>
            </a:r>
            <a:endParaRPr sz="1800"/>
          </a:p>
          <a:p>
            <a:endParaRPr sz="1800"/>
          </a:p>
          <a:p>
            <a:r>
              <a:rPr sz="1800"/>
              <a:t>Thank you!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- Purpose: Build a responsive hotel booking platform</a:t>
            </a:r>
            <a:endParaRPr sz="1800"/>
          </a:p>
          <a:p>
            <a:r>
              <a:rPr sz="1800"/>
              <a:t>- Problem: Manual booking inefficiencies, no user tracking</a:t>
            </a:r>
            <a:endParaRPr sz="1800"/>
          </a:p>
          <a:p>
            <a:r>
              <a:rPr sz="1800"/>
              <a:t>- Scope: Web-based, users &amp; admins, booking &amp; management</a:t>
            </a:r>
            <a:endParaRPr sz="1800"/>
          </a:p>
          <a:p>
            <a:r>
              <a:rPr sz="1800"/>
              <a:t>- Users: Hotel clients, reception/admin staff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- MVC pattern with Laravel (PHP)</a:t>
            </a:r>
            <a:endParaRPr sz="1800"/>
          </a:p>
          <a:p>
            <a:r>
              <a:rPr sz="1800"/>
              <a:t>- Frontend → Controller → Model → Database</a:t>
            </a:r>
            <a:endParaRPr sz="1800"/>
          </a:p>
          <a:p>
            <a:r>
              <a:rPr sz="1800"/>
              <a:t>- Admin &amp; User interfaces interact via web routes</a:t>
            </a:r>
            <a:endParaRPr sz="1800"/>
          </a:p>
          <a:p>
            <a:pPr marL="0" indent="0">
              <a:buNone/>
            </a:pPr>
            <a:endParaRPr sz="1800"/>
          </a:p>
        </p:txBody>
      </p:sp>
      <p:pic>
        <p:nvPicPr>
          <p:cNvPr id="5" name="Picture 4" descr="diagram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849880"/>
            <a:ext cx="811085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UML Diagrams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- Use Case: Guest, Registered User, Admin</a:t>
            </a:r>
            <a:endParaRPr sz="1800"/>
          </a:p>
          <a:p>
            <a:r>
              <a:rPr sz="1800"/>
              <a:t>- Class Diagram: User, Room, Reservation</a:t>
            </a:r>
            <a:endParaRPr sz="1800"/>
          </a:p>
          <a:p>
            <a:r>
              <a:rPr sz="1800"/>
              <a:t>- 6x Sequence Diagrams: user/reservation scenarios</a:t>
            </a:r>
            <a:endParaRPr sz="1800"/>
          </a:p>
          <a:p>
            <a:r>
              <a:rPr sz="1800"/>
              <a:t>- 6x State &amp; 6x Activity Diagrams by team members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Prototype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- Live Laravel application with full functionality</a:t>
            </a:r>
            <a:endParaRPr sz="1800"/>
          </a:p>
          <a:p>
            <a:r>
              <a:rPr sz="1800"/>
              <a:t>- Screens: Homepage, Room List, Booking, Admin Panel</a:t>
            </a:r>
            <a:endParaRPr sz="1800"/>
          </a:p>
          <a:p>
            <a:r>
              <a:rPr sz="1800"/>
              <a:t>- Responsive layout, Bootstrap used</a:t>
            </a:r>
            <a:endParaRPr sz="1800"/>
          </a:p>
        </p:txBody>
      </p:sp>
      <p:pic>
        <p:nvPicPr>
          <p:cNvPr id="4" name="Picture 3" descr="Ekran görüntüsü 2025-06-07 1300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05" y="2838450"/>
            <a:ext cx="4198620" cy="1833245"/>
          </a:xfrm>
          <a:prstGeom prst="rect">
            <a:avLst/>
          </a:prstGeom>
        </p:spPr>
      </p:pic>
      <p:pic>
        <p:nvPicPr>
          <p:cNvPr id="5" name="Picture 4" descr="Ekran görüntüsü 2025-06-07 1302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795" y="4815840"/>
            <a:ext cx="3825240" cy="1901190"/>
          </a:xfrm>
          <a:prstGeom prst="rect">
            <a:avLst/>
          </a:prstGeom>
        </p:spPr>
      </p:pic>
      <p:pic>
        <p:nvPicPr>
          <p:cNvPr id="6" name="Picture 5" descr="Ekran görüntüsü 2025-06-07 130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475" y="2830830"/>
            <a:ext cx="3845560" cy="1840865"/>
          </a:xfrm>
          <a:prstGeom prst="rect">
            <a:avLst/>
          </a:prstGeom>
        </p:spPr>
      </p:pic>
      <p:pic>
        <p:nvPicPr>
          <p:cNvPr id="7" name="Picture 6" descr="Ekran görüntüsü 2025-06-07 1300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5" y="4815840"/>
            <a:ext cx="4198620" cy="193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Plan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- Manual test cases defined for all features</a:t>
            </a:r>
            <a:endParaRPr sz="1800"/>
          </a:p>
          <a:p>
            <a:r>
              <a:rPr sz="1800"/>
              <a:t>- Includes Unit, Integration, Functional testing</a:t>
            </a:r>
            <a:endParaRPr sz="1800"/>
          </a:p>
          <a:p>
            <a:r>
              <a:rPr sz="1800"/>
              <a:t>- Example: Booking with valid dates → success</a:t>
            </a:r>
            <a:endParaRPr sz="1800"/>
          </a:p>
          <a:p>
            <a:r>
              <a:rPr sz="1800"/>
              <a:t>- Each member authored 2 test cases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- Sections: How to register, book, manage rooms</a:t>
            </a:r>
            <a:endParaRPr sz="1800"/>
          </a:p>
          <a:p>
            <a:r>
              <a:rPr sz="1800"/>
              <a:t>- Admin use guide, screenshots</a:t>
            </a:r>
            <a:endParaRPr sz="1800"/>
          </a:p>
          <a:p>
            <a:r>
              <a:rPr sz="1800"/>
              <a:t>- Stored with project repo in PDF form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Value and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- Meets real-world hotel needs</a:t>
            </a:r>
            <a:endParaRPr sz="1800"/>
          </a:p>
          <a:p>
            <a:r>
              <a:rPr sz="1800"/>
              <a:t>- Simplifies booking &amp; improves traceability</a:t>
            </a:r>
            <a:endParaRPr sz="1800"/>
          </a:p>
          <a:p>
            <a:r>
              <a:rPr sz="1800"/>
              <a:t>- Helps admin monitor rooms and user actions</a:t>
            </a:r>
            <a:endParaRPr sz="1800"/>
          </a:p>
          <a:p>
            <a:r>
              <a:rPr sz="1800"/>
              <a:t>- Enhances client experience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- Challenges: diagram syncing, Laravel setup, deadlines</a:t>
            </a:r>
            <a:endParaRPr sz="1800"/>
          </a:p>
          <a:p>
            <a:r>
              <a:rPr sz="1800"/>
              <a:t>- Achievements:</a:t>
            </a:r>
            <a:endParaRPr sz="1800"/>
          </a:p>
          <a:p>
            <a:r>
              <a:rPr sz="1800"/>
              <a:t>  • All diagrams completed</a:t>
            </a:r>
            <a:endParaRPr sz="1800"/>
          </a:p>
          <a:p>
            <a:r>
              <a:rPr sz="1800"/>
              <a:t>  • Working system demo</a:t>
            </a:r>
            <a:endParaRPr sz="1800"/>
          </a:p>
          <a:p>
            <a:r>
              <a:rPr sz="1800"/>
              <a:t>  • Balanced teamwork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1600</Words>
  <Application>WPS Presentation</Application>
  <PresentationFormat>On-screen Show 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Hotel Booking and Management System</vt:lpstr>
      <vt:lpstr>Project Overview</vt:lpstr>
      <vt:lpstr>System Architecture</vt:lpstr>
      <vt:lpstr>UML Diagrams Summary</vt:lpstr>
      <vt:lpstr>Prototype Overview</vt:lpstr>
      <vt:lpstr>Test Plan Summary</vt:lpstr>
      <vt:lpstr>User Documentation</vt:lpstr>
      <vt:lpstr>Value and Impact</vt:lpstr>
      <vt:lpstr>Challenges &amp; Achievements</vt:lpstr>
      <vt:lpstr>Conclusion &amp;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alica</cp:lastModifiedBy>
  <cp:revision>3</cp:revision>
  <dcterms:created xsi:type="dcterms:W3CDTF">2013-01-27T09:14:00Z</dcterms:created>
  <dcterms:modified xsi:type="dcterms:W3CDTF">2025-06-07T10:05:05Z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A70291D1726940F89EA47F361D3CEE93_12</vt:lpwstr>
  </property>
  <property fmtid="{D5CDD505-2E9C-101B-9397-08002B2CF9AE}" pid="3" name="KSOProductBuildVer">
    <vt:lpwstr>1033-12.2.0.21183</vt:lpwstr>
  </property>
</Properties>
</file>