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EC51-14EF-4AB0-9702-8AE63F441A8E}" type="datetimeFigureOut">
              <a:rPr lang="es-MX" smtClean="0"/>
              <a:t>10/08/2016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D58A-02C7-498E-AC56-6582EE6258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76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EC51-14EF-4AB0-9702-8AE63F441A8E}" type="datetimeFigureOut">
              <a:rPr lang="es-MX" smtClean="0"/>
              <a:t>10/08/2016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D58A-02C7-498E-AC56-6582EE6258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76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EC51-14EF-4AB0-9702-8AE63F441A8E}" type="datetimeFigureOut">
              <a:rPr lang="es-MX" smtClean="0"/>
              <a:t>10/08/2016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D58A-02C7-498E-AC56-6582EE6258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33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EC51-14EF-4AB0-9702-8AE63F441A8E}" type="datetimeFigureOut">
              <a:rPr lang="es-MX" smtClean="0"/>
              <a:t>10/08/2016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D58A-02C7-498E-AC56-6582EE6258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91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EC51-14EF-4AB0-9702-8AE63F441A8E}" type="datetimeFigureOut">
              <a:rPr lang="es-MX" smtClean="0"/>
              <a:t>10/08/2016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D58A-02C7-498E-AC56-6582EE6258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16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EC51-14EF-4AB0-9702-8AE63F441A8E}" type="datetimeFigureOut">
              <a:rPr lang="es-MX" smtClean="0"/>
              <a:t>10/08/2016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D58A-02C7-498E-AC56-6582EE6258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21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EC51-14EF-4AB0-9702-8AE63F441A8E}" type="datetimeFigureOut">
              <a:rPr lang="es-MX" smtClean="0"/>
              <a:t>10/08/2016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D58A-02C7-498E-AC56-6582EE6258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37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EC51-14EF-4AB0-9702-8AE63F441A8E}" type="datetimeFigureOut">
              <a:rPr lang="es-MX" smtClean="0"/>
              <a:t>10/08/2016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D58A-02C7-498E-AC56-6582EE6258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40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EC51-14EF-4AB0-9702-8AE63F441A8E}" type="datetimeFigureOut">
              <a:rPr lang="es-MX" smtClean="0"/>
              <a:t>10/08/2016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D58A-02C7-498E-AC56-6582EE6258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02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EC51-14EF-4AB0-9702-8AE63F441A8E}" type="datetimeFigureOut">
              <a:rPr lang="es-MX" smtClean="0"/>
              <a:t>10/08/2016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D58A-02C7-498E-AC56-6582EE6258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22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EC51-14EF-4AB0-9702-8AE63F441A8E}" type="datetimeFigureOut">
              <a:rPr lang="es-MX" smtClean="0"/>
              <a:t>10/08/2016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D58A-02C7-498E-AC56-6582EE6258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3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EC51-14EF-4AB0-9702-8AE63F441A8E}" type="datetimeFigureOut">
              <a:rPr lang="es-MX" smtClean="0"/>
              <a:t>10/08/2016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D58A-02C7-498E-AC56-6582EE6258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3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345" y="1962687"/>
            <a:ext cx="1693506" cy="19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8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</dc:creator>
  <cp:lastModifiedBy>Claudia</cp:lastModifiedBy>
  <cp:revision>1</cp:revision>
  <dcterms:created xsi:type="dcterms:W3CDTF">2016-08-11T00:36:22Z</dcterms:created>
  <dcterms:modified xsi:type="dcterms:W3CDTF">2016-08-11T00:36:38Z</dcterms:modified>
</cp:coreProperties>
</file>