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56" r:id="rId4"/>
    <p:sldId id="258" r:id="rId5"/>
    <p:sldId id="259" r:id="rId6"/>
    <p:sldId id="261" r:id="rId7"/>
    <p:sldId id="262" r:id="rId8"/>
    <p:sldId id="264" r:id="rId9"/>
    <p:sldId id="265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9B84B-6EF8-444A-B522-F4EB766B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FFE5A3-1F26-42E5-9AA2-494E94A2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6EC2B-EF9A-4711-A505-30410025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A5F47-12EC-4A18-B43B-701F257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0C2131-BFE2-48D0-8907-49E00284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14C8F-A674-446E-91EC-2AB2E0B2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40B46C-C200-4D45-93B0-E567D27F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045787-4CE2-4191-848D-08FAEB2F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2587E-3080-4D4C-9AA1-E9E93A6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C36A8-5FB8-4479-BADA-373B7371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F2E9F0C-0C91-4E1F-BDB7-58A6BDF6C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F0E848-1819-4597-963D-CDED3104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8687D0-51AA-48FF-A17F-3ECB523A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E61C2D-FE83-403A-813F-04AD4246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0AAB5-5FD5-403F-B0B4-2F5926F8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68DAB-6CEA-44D4-BCE8-5CD7C7CA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EB7F5-283B-4573-A0A3-6B114882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EE8FD-AF62-4AEB-941A-08B60383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781811-9814-4BC9-8CFF-31CE290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D06426-17E5-45CD-8264-32AB2E44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B24B4-CF9D-439F-A414-7AC6ACF5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4FA77E-8FB1-49CA-934A-6DD68BDD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33884F-29FC-4821-BCEA-C064ED68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1033CF-21C3-4C93-9D21-739A8017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89E57-CDFD-4886-B208-D222BBF7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08D03-1013-48E3-BD69-DB3C0921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4F9FD-B11C-4021-8334-F174A49C1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593781-06D2-4525-B739-265E997E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49CAF1-BE98-4808-9E58-07F58BCA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8CF6BD-76E5-4BBD-8483-48666244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185AA9-7540-4F3E-A62C-C36BEB51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D7D3-37A3-4EED-9EEB-E877F2D4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4B84B7-2BB4-447C-B97A-39F082CA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98E704-96E4-40BB-B712-31869835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E5910E-E742-40F1-BCF2-1741BD7E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AADA0E-8156-4BF5-8765-E859F140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1B6FAD-6ACC-486E-B411-81A61245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3BA3BC-4E66-4B1C-8E71-D9C9384D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576925-A24D-43AB-A884-CE33775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6D0B2-CF8A-439F-BA1D-76AF8349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0DA718-91ED-41C6-B5C4-0F02C5B5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1E336C-AA43-464D-9252-0837D746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B80D95-F06F-40AB-BD10-FB6CBB2B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F52399-E639-40DF-ACE3-CF576CCC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15AA1C-9FDF-41BC-8681-8009739B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1BB561-52A9-4D84-9AC1-966239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FF195-3C28-46FA-B3A2-B1F76F75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B14CF-ADD1-4C3A-A895-C0ED0E2D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56FAA3-85A7-4238-A994-98D550E9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29EA37-F9FF-4DA1-82B9-68F3308B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31FF1C-E3D3-4E37-9C94-068C59B7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189443-2AB7-439C-8FF8-61D8A0A9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D3FC7-9F66-41CD-B2D9-3D2CFE5F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B71EEE-72A0-4CD3-93A4-8C2075867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6FE9D5-1A7F-4148-9995-0437115D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D2D21A-EF03-432B-B457-C627A746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22C907-11E8-46FD-A9FC-EC190F2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917C08-CFE1-4638-BEAE-B992D2FA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DE5302-FEF8-4B83-8646-DB80941B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18746-1950-44DB-ACD7-BF15F3DF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D59D5-D68C-4F14-82D1-87231BB5A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5ACE-DFC2-43EC-97A0-38198DED8D3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7336BF-D8D6-43CD-ACD8-68E8AE8B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AA5BF-1AE9-49BB-AD79-E94A0A155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47E1-3397-4C58-8474-011994FD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edictcustomerchurn.mybluemix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fphoon/PredictCustomerChurn_Spark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Churn Demo UI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45872F-E9A5-498C-82CB-E53F7B01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34" y="1688603"/>
            <a:ext cx="3932261" cy="1021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7DFE73-1DD0-457D-9055-88C0179B3BCC}"/>
              </a:ext>
            </a:extLst>
          </p:cNvPr>
          <p:cNvSpPr txBox="1"/>
          <p:nvPr/>
        </p:nvSpPr>
        <p:spPr>
          <a:xfrm>
            <a:off x="902744" y="879567"/>
            <a:ext cx="732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the right side of the screen, click Push to push your changes into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59908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96425A-B3D7-40D5-BA5D-61ACB098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2" y="1156537"/>
            <a:ext cx="853514" cy="1607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EE1743-4978-4721-A632-54D8346C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56" y="2236398"/>
            <a:ext cx="6782388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A28308-4664-4DB3-BC67-FB5A01B2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59" y="1696466"/>
            <a:ext cx="1729890" cy="1661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686D98-39D8-4F55-A159-90DF77DA2E3C}"/>
              </a:ext>
            </a:extLst>
          </p:cNvPr>
          <p:cNvSpPr txBox="1"/>
          <p:nvPr/>
        </p:nvSpPr>
        <p:spPr>
          <a:xfrm>
            <a:off x="301852" y="357052"/>
            <a:ext cx="723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 back to </a:t>
            </a:r>
            <a:r>
              <a:rPr lang="en-US" sz="1600" dirty="0" err="1"/>
              <a:t>Deliery</a:t>
            </a:r>
            <a:r>
              <a:rPr lang="en-US" sz="1600" dirty="0"/>
              <a:t> Pipeline and verify that the Deploy Stage executes successfully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CB2DA2-8B87-4EFB-95D3-FD2FC055E42F}"/>
              </a:ext>
            </a:extLst>
          </p:cNvPr>
          <p:cNvSpPr txBox="1"/>
          <p:nvPr/>
        </p:nvSpPr>
        <p:spPr>
          <a:xfrm>
            <a:off x="301852" y="1164034"/>
            <a:ext cx="30168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851F46-1C62-42CF-8AF0-758CE7E9AA0F}"/>
              </a:ext>
            </a:extLst>
          </p:cNvPr>
          <p:cNvSpPr txBox="1"/>
          <p:nvPr/>
        </p:nvSpPr>
        <p:spPr>
          <a:xfrm>
            <a:off x="2124939" y="1696466"/>
            <a:ext cx="30168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98AC6A-52FA-4C82-A010-BD9252A92283}"/>
              </a:ext>
            </a:extLst>
          </p:cNvPr>
          <p:cNvSpPr txBox="1"/>
          <p:nvPr/>
        </p:nvSpPr>
        <p:spPr>
          <a:xfrm>
            <a:off x="4658713" y="2236398"/>
            <a:ext cx="30168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1AEBBA-3BDD-4755-9DA7-B0CA85E1D3A8}"/>
              </a:ext>
            </a:extLst>
          </p:cNvPr>
          <p:cNvSpPr txBox="1"/>
          <p:nvPr/>
        </p:nvSpPr>
        <p:spPr>
          <a:xfrm>
            <a:off x="8458896" y="5159399"/>
            <a:ext cx="30168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B6A887-5656-48FD-B406-225741617D25}"/>
              </a:ext>
            </a:extLst>
          </p:cNvPr>
          <p:cNvSpPr txBox="1"/>
          <p:nvPr/>
        </p:nvSpPr>
        <p:spPr>
          <a:xfrm>
            <a:off x="295790" y="6078583"/>
            <a:ext cx="464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URL in step 4 to launch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495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2586E8-1616-4C1A-9726-56AEADE2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9" y="380736"/>
            <a:ext cx="9708721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A268D-FFF8-42C3-B9AD-9EEBB4EC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Deployment – Predict Customer Churn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0E326-AA82-4E6B-8BA1-0F747A78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>
            <a:normAutofit/>
          </a:bodyPr>
          <a:lstStyle/>
          <a:p>
            <a:r>
              <a:rPr lang="en-US" sz="1600" dirty="0"/>
              <a:t>The objective of the Predict Customer Churn web application (</a:t>
            </a:r>
            <a:r>
              <a:rPr lang="en-US" sz="1600" dirty="0">
                <a:hlinkClick r:id="rId2"/>
              </a:rPr>
              <a:t>http://predictcustomerchurn.mybluemix.net/</a:t>
            </a:r>
            <a:r>
              <a:rPr lang="en-US" sz="1600" dirty="0"/>
              <a:t>) is to demonstrate the deployment of predictive models to personalize customer interactions</a:t>
            </a:r>
          </a:p>
          <a:p>
            <a:r>
              <a:rPr lang="en-US" sz="1600" dirty="0"/>
              <a:t>The Predict Customer Churn web application interacts with a deployed Spark ML model in IBM WML repository, to score a customer record in real-time.</a:t>
            </a:r>
          </a:p>
          <a:p>
            <a:r>
              <a:rPr lang="en-US" sz="1600" dirty="0"/>
              <a:t>Follow the instructions in this slide deck to deploy the web application into your own Bluemix account.</a:t>
            </a:r>
          </a:p>
          <a:p>
            <a:r>
              <a:rPr lang="en-US" sz="1600" dirty="0"/>
              <a:t>When you have deployed the code into your own Bluemix account, you can edit it to customize the app and point it to your own deployed model.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55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B2783C-5FB4-41B5-A83B-B1932056D789}"/>
              </a:ext>
            </a:extLst>
          </p:cNvPr>
          <p:cNvSpPr txBox="1"/>
          <p:nvPr/>
        </p:nvSpPr>
        <p:spPr>
          <a:xfrm>
            <a:off x="627017" y="679269"/>
            <a:ext cx="614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 to </a:t>
            </a:r>
            <a:r>
              <a:rPr lang="en-US" sz="1600" dirty="0">
                <a:hlinkClick r:id="rId2"/>
              </a:rPr>
              <a:t>https://github.com/yfphoon/PredictCustomerChurn_SparkML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the “Deploy to Bluemix” button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BFE410-7A85-43DC-BFEF-8C4BA730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89" y="1439986"/>
            <a:ext cx="913717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9A566E-BA0B-4B3F-9AD6-D7B4786C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42" y="997988"/>
            <a:ext cx="8794242" cy="5349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FE04E4-F116-4FBA-A5CA-7CB85B768657}"/>
              </a:ext>
            </a:extLst>
          </p:cNvPr>
          <p:cNvSpPr txBox="1"/>
          <p:nvPr/>
        </p:nvSpPr>
        <p:spPr>
          <a:xfrm>
            <a:off x="531223" y="391886"/>
            <a:ext cx="575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the default App name with your own unique App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your own pre-defined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Deploy</a:t>
            </a:r>
          </a:p>
        </p:txBody>
      </p:sp>
    </p:spTree>
    <p:extLst>
      <p:ext uri="{BB962C8B-B14F-4D97-AF65-F5344CB8AC3E}">
        <p14:creationId xmlns:p14="http://schemas.microsoft.com/office/powerpoint/2010/main" val="364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C6AC31-1AAB-4960-99FB-FAD855D8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600041"/>
            <a:ext cx="9419136" cy="3657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5B6E29-F33C-4352-B383-2F7BA93A11DF}"/>
              </a:ext>
            </a:extLst>
          </p:cNvPr>
          <p:cNvSpPr txBox="1"/>
          <p:nvPr/>
        </p:nvSpPr>
        <p:spPr>
          <a:xfrm>
            <a:off x="579875" y="696686"/>
            <a:ext cx="5516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</a:t>
            </a:r>
            <a:r>
              <a:rPr lang="en-US" sz="1600" b="1" dirty="0"/>
              <a:t>Delivery Pipeline </a:t>
            </a:r>
            <a:r>
              <a:rPr lang="en-US" sz="1600" dirty="0"/>
              <a:t>to view the status of your deployment</a:t>
            </a:r>
          </a:p>
        </p:txBody>
      </p:sp>
    </p:spTree>
    <p:extLst>
      <p:ext uri="{BB962C8B-B14F-4D97-AF65-F5344CB8AC3E}">
        <p14:creationId xmlns:p14="http://schemas.microsoft.com/office/powerpoint/2010/main" val="103781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BB78FA-1E17-4ABE-BFA9-1BE843DA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32" y="1413844"/>
            <a:ext cx="8786621" cy="4831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9E49DE-3B98-4DE7-ABF6-EABE230676CA}"/>
              </a:ext>
            </a:extLst>
          </p:cNvPr>
          <p:cNvSpPr txBox="1"/>
          <p:nvPr/>
        </p:nvSpPr>
        <p:spPr>
          <a:xfrm>
            <a:off x="531223" y="391886"/>
            <a:ext cx="103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should see the failure in the Deploy Stage.  The reason for the failure is that the generated route is already in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Toolchain on the top left corner</a:t>
            </a:r>
          </a:p>
        </p:txBody>
      </p:sp>
    </p:spTree>
    <p:extLst>
      <p:ext uri="{BB962C8B-B14F-4D97-AF65-F5344CB8AC3E}">
        <p14:creationId xmlns:p14="http://schemas.microsoft.com/office/powerpoint/2010/main" val="95107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497626-F2E1-4700-9388-BDF36251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630524"/>
            <a:ext cx="5982218" cy="3596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2AC3EF-396D-4A9C-BE50-5C1ED965B537}"/>
              </a:ext>
            </a:extLst>
          </p:cNvPr>
          <p:cNvSpPr txBox="1"/>
          <p:nvPr/>
        </p:nvSpPr>
        <p:spPr>
          <a:xfrm>
            <a:off x="579875" y="696686"/>
            <a:ext cx="6491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resolve the Deploy issue, click </a:t>
            </a:r>
            <a:r>
              <a:rPr lang="en-US" sz="1600" b="1" dirty="0"/>
              <a:t>Eclipse Orion Web IDE</a:t>
            </a:r>
            <a:r>
              <a:rPr lang="en-US" sz="1600" dirty="0"/>
              <a:t> to edit the code </a:t>
            </a:r>
          </a:p>
        </p:txBody>
      </p:sp>
    </p:spTree>
    <p:extLst>
      <p:ext uri="{BB962C8B-B14F-4D97-AF65-F5344CB8AC3E}">
        <p14:creationId xmlns:p14="http://schemas.microsoft.com/office/powerpoint/2010/main" val="9808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AC005C-71FB-4729-8816-39FB59B6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641955"/>
            <a:ext cx="6172735" cy="3574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87697D-95CF-4C16-AF43-51C8D345DCCF}"/>
              </a:ext>
            </a:extLst>
          </p:cNvPr>
          <p:cNvSpPr txBox="1"/>
          <p:nvPr/>
        </p:nvSpPr>
        <p:spPr>
          <a:xfrm>
            <a:off x="579875" y="696686"/>
            <a:ext cx="1122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the </a:t>
            </a:r>
            <a:r>
              <a:rPr lang="en-US" sz="1600" dirty="0" err="1"/>
              <a:t>manifest.yml</a:t>
            </a:r>
            <a:r>
              <a:rPr lang="en-US" sz="1600" dirty="0"/>
              <a:t> and replace the name and host.  For example, set name:PredictChurnXYZ678 and host: PredictChurnXYZ678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File -&gt; Save</a:t>
            </a:r>
          </a:p>
        </p:txBody>
      </p:sp>
    </p:spTree>
    <p:extLst>
      <p:ext uri="{BB962C8B-B14F-4D97-AF65-F5344CB8AC3E}">
        <p14:creationId xmlns:p14="http://schemas.microsoft.com/office/powerpoint/2010/main" val="276250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DE2636-FFFC-458A-A462-3C392FD7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0" y="1025510"/>
            <a:ext cx="10821338" cy="4511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E0A707-4A22-4C63-BD35-B240D691237D}"/>
              </a:ext>
            </a:extLst>
          </p:cNvPr>
          <p:cNvSpPr txBox="1"/>
          <p:nvPr/>
        </p:nvSpPr>
        <p:spPr>
          <a:xfrm>
            <a:off x="301852" y="357052"/>
            <a:ext cx="5960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the </a:t>
            </a:r>
            <a:r>
              <a:rPr lang="en-US" sz="1600" b="1" dirty="0"/>
              <a:t>Git</a:t>
            </a:r>
            <a:r>
              <a:rPr lang="en-US" sz="1600" dirty="0"/>
              <a:t> icon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Enter a commit message and click </a:t>
            </a:r>
            <a:r>
              <a:rPr lang="en-US" sz="1600" b="1" dirty="0"/>
              <a:t>Commit</a:t>
            </a:r>
            <a:r>
              <a:rPr lang="en-US" sz="1600" dirty="0"/>
              <a:t> to commit your change</a:t>
            </a:r>
          </a:p>
        </p:txBody>
      </p:sp>
    </p:spTree>
    <p:extLst>
      <p:ext uri="{BB962C8B-B14F-4D97-AF65-F5344CB8AC3E}">
        <p14:creationId xmlns:p14="http://schemas.microsoft.com/office/powerpoint/2010/main" val="21896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284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Telco Churn Demo UI Setup</vt:lpstr>
      <vt:lpstr>Deployment – Predict Customer Churn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</dc:creator>
  <cp:lastModifiedBy>ADMINIBM</cp:lastModifiedBy>
  <cp:revision>30</cp:revision>
  <dcterms:created xsi:type="dcterms:W3CDTF">2017-06-13T21:03:40Z</dcterms:created>
  <dcterms:modified xsi:type="dcterms:W3CDTF">2017-08-15T21:21:33Z</dcterms:modified>
</cp:coreProperties>
</file>