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3" r:id="rId2"/>
    <p:sldId id="259" r:id="rId3"/>
    <p:sldId id="264" r:id="rId4"/>
    <p:sldId id="260" r:id="rId5"/>
    <p:sldId id="261" r:id="rId6"/>
    <p:sldId id="262" r:id="rId7"/>
    <p:sldId id="265" r:id="rId8"/>
    <p:sldId id="268" r:id="rId9"/>
    <p:sldId id="266" r:id="rId10"/>
    <p:sldId id="267" r:id="rId11"/>
    <p:sldId id="275" r:id="rId12"/>
    <p:sldId id="257" r:id="rId13"/>
    <p:sldId id="271" r:id="rId14"/>
    <p:sldId id="272" r:id="rId15"/>
    <p:sldId id="273" r:id="rId16"/>
    <p:sldId id="274" r:id="rId17"/>
    <p:sldId id="277" r:id="rId18"/>
    <p:sldId id="281" r:id="rId19"/>
    <p:sldId id="285" r:id="rId20"/>
    <p:sldId id="286" r:id="rId21"/>
    <p:sldId id="288" r:id="rId22"/>
    <p:sldId id="289" r:id="rId23"/>
    <p:sldId id="290" r:id="rId24"/>
    <p:sldId id="291" r:id="rId25"/>
    <p:sldId id="292" r:id="rId26"/>
    <p:sldId id="25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D31"/>
    <a:srgbClr val="FF544C"/>
    <a:srgbClr val="009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2"/>
    <p:restoredTop sz="94666"/>
  </p:normalViewPr>
  <p:slideViewPr>
    <p:cSldViewPr snapToGrid="0" snapToObjects="1">
      <p:cViewPr varScale="1">
        <p:scale>
          <a:sx n="97" d="100"/>
          <a:sy n="97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2D75F-1140-A64D-8845-5429E69BCA89}" type="datetimeFigureOut">
              <a:rPr lang="en-US" smtClean="0"/>
              <a:t>3/18/18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23CC7-E59B-C74C-BEF7-287A11F8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5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B813-4D72-2640-B347-783D4E118D7D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FADC-522B-E64A-99F1-4454B041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B813-4D72-2640-B347-783D4E118D7D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FADC-522B-E64A-99F1-4454B041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9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B813-4D72-2640-B347-783D4E118D7D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FADC-522B-E64A-99F1-4454B041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B813-4D72-2640-B347-783D4E118D7D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FADC-522B-E64A-99F1-4454B041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8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B813-4D72-2640-B347-783D4E118D7D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FADC-522B-E64A-99F1-4454B041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4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B813-4D72-2640-B347-783D4E118D7D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FADC-522B-E64A-99F1-4454B041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B813-4D72-2640-B347-783D4E118D7D}" type="datetimeFigureOut">
              <a:rPr lang="en-US" smtClean="0"/>
              <a:t>3/18/18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FADC-522B-E64A-99F1-4454B041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6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B813-4D72-2640-B347-783D4E118D7D}" type="datetimeFigureOut">
              <a:rPr lang="en-US" smtClean="0"/>
              <a:t>3/18/18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FADC-522B-E64A-99F1-4454B041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8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B813-4D72-2640-B347-783D4E118D7D}" type="datetimeFigureOut">
              <a:rPr lang="en-US" smtClean="0"/>
              <a:t>3/18/18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FADC-522B-E64A-99F1-4454B041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0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B813-4D72-2640-B347-783D4E118D7D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FADC-522B-E64A-99F1-4454B041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1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B813-4D72-2640-B347-783D4E118D7D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FADC-522B-E64A-99F1-4454B041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BB813-4D72-2640-B347-783D4E118D7D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FADC-522B-E64A-99F1-4454B041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9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811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9603" y="2096570"/>
            <a:ext cx="3601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</a:rPr>
              <a:t>Competitive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96350" y="3613944"/>
            <a:ext cx="3713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Interconnected</a:t>
            </a:r>
            <a:endParaRPr 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328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2968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503" y="2533437"/>
            <a:ext cx="3346995" cy="185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87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713" y="5748534"/>
            <a:ext cx="1779514" cy="9870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9915" y="694123"/>
            <a:ext cx="3601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/>
                </a:solidFill>
              </a:rPr>
              <a:t>We help</a:t>
            </a:r>
            <a:r>
              <a:rPr lang="mr-IN" sz="6000" dirty="0" smtClean="0">
                <a:solidFill>
                  <a:schemeClr val="accent1"/>
                </a:solidFill>
              </a:rPr>
              <a:t>…</a:t>
            </a:r>
            <a:endParaRPr lang="en-US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634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713" y="5748534"/>
            <a:ext cx="1779514" cy="9870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9915" y="694123"/>
            <a:ext cx="3601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/>
                </a:solidFill>
              </a:rPr>
              <a:t>We help</a:t>
            </a:r>
            <a:r>
              <a:rPr lang="mr-IN" sz="6000" dirty="0" smtClean="0">
                <a:solidFill>
                  <a:schemeClr val="accent1"/>
                </a:solidFill>
              </a:rPr>
              <a:t>…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4680" y="2062624"/>
            <a:ext cx="3601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Consolidate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76363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713" y="5748534"/>
            <a:ext cx="1779514" cy="9870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9915" y="694123"/>
            <a:ext cx="3601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/>
                </a:solidFill>
              </a:rPr>
              <a:t>We help</a:t>
            </a:r>
            <a:r>
              <a:rPr lang="mr-IN" sz="6000" dirty="0" smtClean="0">
                <a:solidFill>
                  <a:schemeClr val="accent1"/>
                </a:solidFill>
              </a:rPr>
              <a:t>…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4680" y="2062624"/>
            <a:ext cx="3601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Consolidate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414680" y="2949677"/>
            <a:ext cx="3713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>
                <a:solidFill>
                  <a:schemeClr val="accent2"/>
                </a:solidFill>
              </a:rPr>
              <a:t>Organize</a:t>
            </a:r>
            <a:endParaRPr 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52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713" y="5748534"/>
            <a:ext cx="1779514" cy="9870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9915" y="694123"/>
            <a:ext cx="3601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/>
                </a:solidFill>
              </a:rPr>
              <a:t>We help</a:t>
            </a:r>
            <a:r>
              <a:rPr lang="mr-IN" sz="6000" dirty="0" smtClean="0">
                <a:solidFill>
                  <a:schemeClr val="accent1"/>
                </a:solidFill>
              </a:rPr>
              <a:t>…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4680" y="2062624"/>
            <a:ext cx="3601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Consolidate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414680" y="2949677"/>
            <a:ext cx="3713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>
                <a:solidFill>
                  <a:schemeClr val="accent2"/>
                </a:solidFill>
              </a:rPr>
              <a:t>Organize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4679" y="3836730"/>
            <a:ext cx="3713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</a:rPr>
              <a:t>Verify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44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713" y="5748534"/>
            <a:ext cx="1779514" cy="98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6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666" y="516834"/>
            <a:ext cx="1274908" cy="71713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338470" y="622852"/>
            <a:ext cx="3564835" cy="1298713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713" y="5748534"/>
            <a:ext cx="1779514" cy="98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8104" y="672043"/>
            <a:ext cx="3445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BS Computer Science, </a:t>
            </a:r>
          </a:p>
          <a:p>
            <a:r>
              <a:rPr lang="en-US" dirty="0" smtClean="0"/>
              <a:t>Worchester Polytechnic Institute</a:t>
            </a:r>
          </a:p>
          <a:p>
            <a:r>
              <a:rPr lang="en-US" dirty="0" smtClean="0"/>
              <a:t>GPA: 3.8</a:t>
            </a:r>
          </a:p>
          <a:p>
            <a:r>
              <a:rPr lang="en-US" dirty="0" smtClean="0"/>
              <a:t>Timestamp: 2017-11-25 11:04:56</a:t>
            </a:r>
          </a:p>
        </p:txBody>
      </p:sp>
    </p:spTree>
    <p:extLst>
      <p:ext uri="{BB962C8B-B14F-4D97-AF65-F5344CB8AC3E}">
        <p14:creationId xmlns:p14="http://schemas.microsoft.com/office/powerpoint/2010/main" val="1362147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666" y="516834"/>
            <a:ext cx="1274908" cy="71713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338470" y="622852"/>
            <a:ext cx="3564835" cy="1298713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713" y="5748534"/>
            <a:ext cx="1779514" cy="98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8104" y="672043"/>
            <a:ext cx="3445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BS Computer Science, </a:t>
            </a:r>
          </a:p>
          <a:p>
            <a:r>
              <a:rPr lang="en-US" dirty="0" smtClean="0"/>
              <a:t>Worchester Polytechnic Institute</a:t>
            </a:r>
          </a:p>
          <a:p>
            <a:r>
              <a:rPr lang="en-US" dirty="0" smtClean="0"/>
              <a:t>GPA: 3.8</a:t>
            </a:r>
          </a:p>
          <a:p>
            <a:r>
              <a:rPr lang="en-US" dirty="0" smtClean="0"/>
              <a:t>Timestamp: 2017-11-25 11:04:56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92087" y="5335008"/>
            <a:ext cx="3564835" cy="1298713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45095" y="5433392"/>
            <a:ext cx="3558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Completion of MIT </a:t>
            </a:r>
            <a:r>
              <a:rPr lang="en-US" dirty="0" err="1" smtClean="0"/>
              <a:t>OpenCourseWare</a:t>
            </a:r>
            <a:r>
              <a:rPr lang="en-US" dirty="0" smtClean="0"/>
              <a:t> Class 6.034 Algorithms</a:t>
            </a:r>
          </a:p>
          <a:p>
            <a:r>
              <a:rPr lang="en-US" dirty="0" smtClean="0"/>
              <a:t>Timestamp: 2018-01-14 20:01:38</a:t>
            </a:r>
          </a:p>
        </p:txBody>
      </p:sp>
    </p:spTree>
    <p:extLst>
      <p:ext uri="{BB962C8B-B14F-4D97-AF65-F5344CB8AC3E}">
        <p14:creationId xmlns:p14="http://schemas.microsoft.com/office/powerpoint/2010/main" val="767203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8967" y="2196789"/>
            <a:ext cx="88540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In a world of increasing </a:t>
            </a:r>
            <a:r>
              <a:rPr lang="en-US" sz="3200" dirty="0" smtClean="0">
                <a:solidFill>
                  <a:schemeClr val="accent1"/>
                </a:solidFill>
              </a:rPr>
              <a:t>disruption</a:t>
            </a:r>
            <a:r>
              <a:rPr lang="en-US" sz="3200" dirty="0" smtClean="0">
                <a:solidFill>
                  <a:schemeClr val="tx2"/>
                </a:solidFill>
              </a:rPr>
              <a:t> and </a:t>
            </a:r>
            <a:r>
              <a:rPr lang="en-US" sz="3200" dirty="0" smtClean="0">
                <a:solidFill>
                  <a:schemeClr val="accent2"/>
                </a:solidFill>
              </a:rPr>
              <a:t>change</a:t>
            </a:r>
            <a:r>
              <a:rPr lang="en-US" sz="3200" dirty="0" smtClean="0">
                <a:solidFill>
                  <a:schemeClr val="tx2"/>
                </a:solidFill>
              </a:rPr>
              <a:t>, it’s becoming </a:t>
            </a:r>
            <a:r>
              <a:rPr lang="en-US" sz="3200" dirty="0">
                <a:solidFill>
                  <a:schemeClr val="tx2"/>
                </a:solidFill>
              </a:rPr>
              <a:t>more and more difficult for individuals to stay </a:t>
            </a:r>
            <a:r>
              <a:rPr lang="en-US" sz="3200" dirty="0" smtClean="0">
                <a:solidFill>
                  <a:schemeClr val="tx2"/>
                </a:solidFill>
              </a:rPr>
              <a:t>relevant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4668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666" y="516834"/>
            <a:ext cx="1274908" cy="71713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338470" y="622852"/>
            <a:ext cx="3564835" cy="1298713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713" y="5748534"/>
            <a:ext cx="1779514" cy="98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8104" y="672043"/>
            <a:ext cx="3445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BS Computer Science, </a:t>
            </a:r>
          </a:p>
          <a:p>
            <a:r>
              <a:rPr lang="en-US" dirty="0" smtClean="0"/>
              <a:t>Worchester Polytechnic Institute</a:t>
            </a:r>
          </a:p>
          <a:p>
            <a:r>
              <a:rPr lang="en-US" dirty="0" smtClean="0"/>
              <a:t>GPA: 3.8</a:t>
            </a:r>
          </a:p>
          <a:p>
            <a:r>
              <a:rPr lang="en-US" dirty="0" smtClean="0"/>
              <a:t>Timestamp: 2017-11-25 11:04:56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31843" y="2027583"/>
            <a:ext cx="3564835" cy="1298713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31843" y="2125967"/>
            <a:ext cx="3558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Completion of MIT </a:t>
            </a:r>
            <a:r>
              <a:rPr lang="en-US" dirty="0" err="1" smtClean="0"/>
              <a:t>OpenCourseWare</a:t>
            </a:r>
            <a:r>
              <a:rPr lang="en-US" dirty="0" smtClean="0"/>
              <a:t> Class 6.034 Algorithms</a:t>
            </a:r>
          </a:p>
          <a:p>
            <a:r>
              <a:rPr lang="en-US" dirty="0" smtClean="0"/>
              <a:t>Timestamp: 2018-01-14 20:01:38</a:t>
            </a:r>
          </a:p>
        </p:txBody>
      </p:sp>
    </p:spTree>
    <p:extLst>
      <p:ext uri="{BB962C8B-B14F-4D97-AF65-F5344CB8AC3E}">
        <p14:creationId xmlns:p14="http://schemas.microsoft.com/office/powerpoint/2010/main" val="1233746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666" y="1921563"/>
            <a:ext cx="1274908" cy="717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666" y="516834"/>
            <a:ext cx="1274908" cy="71713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338470" y="622852"/>
            <a:ext cx="3564835" cy="1298713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713" y="5748534"/>
            <a:ext cx="1779514" cy="98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8104" y="672043"/>
            <a:ext cx="3445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BS Computer Science, </a:t>
            </a:r>
          </a:p>
          <a:p>
            <a:r>
              <a:rPr lang="en-US" dirty="0" smtClean="0"/>
              <a:t>Worchester Polytechnic Institute</a:t>
            </a:r>
          </a:p>
          <a:p>
            <a:r>
              <a:rPr lang="en-US" dirty="0" smtClean="0"/>
              <a:t>GPA: 3.8</a:t>
            </a:r>
          </a:p>
          <a:p>
            <a:r>
              <a:rPr lang="en-US" dirty="0" smtClean="0"/>
              <a:t>Timestamp: 2017-11-25 11:04:56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31843" y="2027583"/>
            <a:ext cx="3564835" cy="1298713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31843" y="2125967"/>
            <a:ext cx="3558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Completion of MIT </a:t>
            </a:r>
            <a:r>
              <a:rPr lang="en-US" dirty="0" err="1" smtClean="0"/>
              <a:t>OpenCourseWare</a:t>
            </a:r>
            <a:r>
              <a:rPr lang="en-US" dirty="0" smtClean="0"/>
              <a:t> Class 6.034 Algorithms</a:t>
            </a:r>
          </a:p>
          <a:p>
            <a:r>
              <a:rPr lang="en-US" dirty="0" smtClean="0"/>
              <a:t>Timestamp: 2018-01-14 20:01:38</a:t>
            </a:r>
          </a:p>
        </p:txBody>
      </p:sp>
    </p:spTree>
    <p:extLst>
      <p:ext uri="{BB962C8B-B14F-4D97-AF65-F5344CB8AC3E}">
        <p14:creationId xmlns:p14="http://schemas.microsoft.com/office/powerpoint/2010/main" val="1788919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666" y="1921563"/>
            <a:ext cx="1274908" cy="717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666" y="516834"/>
            <a:ext cx="1274908" cy="71713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338470" y="622852"/>
            <a:ext cx="3564835" cy="1298713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713" y="5748534"/>
            <a:ext cx="1779514" cy="98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8104" y="672043"/>
            <a:ext cx="3445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BS Computer Science, </a:t>
            </a:r>
          </a:p>
          <a:p>
            <a:r>
              <a:rPr lang="en-US" dirty="0" smtClean="0"/>
              <a:t>Worchester Polytechnic Institute</a:t>
            </a:r>
          </a:p>
          <a:p>
            <a:r>
              <a:rPr lang="en-US" dirty="0" smtClean="0"/>
              <a:t>GPA: 3.8</a:t>
            </a:r>
          </a:p>
          <a:p>
            <a:r>
              <a:rPr lang="en-US" dirty="0" smtClean="0"/>
              <a:t>Timestamp: 2017-11-25 11:04:56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31843" y="2027583"/>
            <a:ext cx="3564835" cy="1298713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31843" y="2125967"/>
            <a:ext cx="3558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Completion of MIT </a:t>
            </a:r>
            <a:r>
              <a:rPr lang="en-US" dirty="0" err="1" smtClean="0"/>
              <a:t>OpenCourseWare</a:t>
            </a:r>
            <a:r>
              <a:rPr lang="en-US" dirty="0" smtClean="0"/>
              <a:t> Class 6.034 Algorithms</a:t>
            </a:r>
          </a:p>
          <a:p>
            <a:r>
              <a:rPr lang="en-US" dirty="0" smtClean="0"/>
              <a:t>Timestamp: 2018-01-14 20:01:38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38470" y="5099177"/>
            <a:ext cx="3564835" cy="129871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8104" y="5286868"/>
            <a:ext cx="3445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educational information with employer</a:t>
            </a:r>
          </a:p>
          <a:p>
            <a:r>
              <a:rPr lang="en-US" dirty="0" smtClean="0"/>
              <a:t>Timestamp: 2018-02-22 08:53:34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9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666" y="1921563"/>
            <a:ext cx="1274908" cy="717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666" y="516834"/>
            <a:ext cx="1274908" cy="71713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338470" y="622852"/>
            <a:ext cx="3564835" cy="1298713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713" y="5748534"/>
            <a:ext cx="1779514" cy="98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8104" y="672043"/>
            <a:ext cx="3445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BS Computer Science, </a:t>
            </a:r>
          </a:p>
          <a:p>
            <a:r>
              <a:rPr lang="en-US" dirty="0" smtClean="0"/>
              <a:t>Worchester Polytechnic Institute</a:t>
            </a:r>
          </a:p>
          <a:p>
            <a:r>
              <a:rPr lang="en-US" dirty="0" smtClean="0"/>
              <a:t>GPA: 3.8</a:t>
            </a:r>
          </a:p>
          <a:p>
            <a:r>
              <a:rPr lang="en-US" dirty="0" smtClean="0"/>
              <a:t>Timestamp: 2017-11-25 11:04:56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31843" y="2027583"/>
            <a:ext cx="3564835" cy="1298713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31843" y="2125967"/>
            <a:ext cx="3558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Completion of MIT </a:t>
            </a:r>
            <a:r>
              <a:rPr lang="en-US" dirty="0" err="1" smtClean="0"/>
              <a:t>OpenCourseWare</a:t>
            </a:r>
            <a:r>
              <a:rPr lang="en-US" dirty="0" smtClean="0"/>
              <a:t> Class 6.034 Algorithms</a:t>
            </a:r>
          </a:p>
          <a:p>
            <a:r>
              <a:rPr lang="en-US" dirty="0" smtClean="0"/>
              <a:t>Timestamp: 2018-01-14 20:01:38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38470" y="3432314"/>
            <a:ext cx="3564835" cy="129871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8104" y="3620005"/>
            <a:ext cx="3445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educational information with employer</a:t>
            </a:r>
          </a:p>
          <a:p>
            <a:r>
              <a:rPr lang="en-US" dirty="0" smtClean="0"/>
              <a:t>Timestamp: 2018-02-22 08:53:34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32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713" y="5748534"/>
            <a:ext cx="1779514" cy="9870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257" y="2397005"/>
            <a:ext cx="1549952" cy="1549952"/>
          </a:xfrm>
          <a:prstGeom prst="rect">
            <a:avLst/>
          </a:prstGeom>
        </p:spPr>
      </p:pic>
      <p:sp>
        <p:nvSpPr>
          <p:cNvPr id="12" name="Up Arrow 11"/>
          <p:cNvSpPr/>
          <p:nvPr/>
        </p:nvSpPr>
        <p:spPr>
          <a:xfrm rot="3457440">
            <a:off x="4386469" y="2040835"/>
            <a:ext cx="702365" cy="9011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234" y="1377367"/>
            <a:ext cx="1152358" cy="115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9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713" y="5748534"/>
            <a:ext cx="1779514" cy="9870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257" y="2397005"/>
            <a:ext cx="1549952" cy="1549952"/>
          </a:xfrm>
          <a:prstGeom prst="rect">
            <a:avLst/>
          </a:prstGeom>
        </p:spPr>
      </p:pic>
      <p:sp>
        <p:nvSpPr>
          <p:cNvPr id="12" name="Up Arrow 11"/>
          <p:cNvSpPr/>
          <p:nvPr/>
        </p:nvSpPr>
        <p:spPr>
          <a:xfrm rot="3457440">
            <a:off x="4386469" y="2040835"/>
            <a:ext cx="702365" cy="9011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234" y="1377367"/>
            <a:ext cx="1152358" cy="1152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121" y="2794599"/>
            <a:ext cx="1152358" cy="11523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942" y="3370778"/>
            <a:ext cx="1152358" cy="11523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300" y="3370778"/>
            <a:ext cx="1152358" cy="1152358"/>
          </a:xfrm>
          <a:prstGeom prst="rect">
            <a:avLst/>
          </a:prstGeom>
        </p:spPr>
      </p:pic>
      <p:sp>
        <p:nvSpPr>
          <p:cNvPr id="9" name="Up Arrow 8"/>
          <p:cNvSpPr/>
          <p:nvPr/>
        </p:nvSpPr>
        <p:spPr>
          <a:xfrm rot="19110675">
            <a:off x="6434702" y="2297916"/>
            <a:ext cx="702365" cy="901148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Up Arrow 9"/>
          <p:cNvSpPr/>
          <p:nvPr/>
        </p:nvSpPr>
        <p:spPr>
          <a:xfrm rot="5697588">
            <a:off x="4912444" y="3346593"/>
            <a:ext cx="702365" cy="901148"/>
          </a:xfrm>
          <a:prstGeom prst="up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44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60682"/>
            <a:ext cx="9144000" cy="1655762"/>
          </a:xfrm>
        </p:spPr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Hanbin</a:t>
            </a:r>
            <a:r>
              <a:rPr lang="en-US" dirty="0" smtClean="0">
                <a:solidFill>
                  <a:schemeClr val="accent2"/>
                </a:solidFill>
              </a:rPr>
              <a:t> Cho, Michael McCarthy, Harry Munroe, Prakash </a:t>
            </a:r>
            <a:r>
              <a:rPr lang="en-US" dirty="0" err="1" smtClean="0">
                <a:solidFill>
                  <a:schemeClr val="accent2"/>
                </a:solidFill>
              </a:rPr>
              <a:t>Rapolu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24000" y="213492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tx2"/>
                </a:solidFill>
              </a:rPr>
              <a:t>Thank</a:t>
            </a:r>
            <a:r>
              <a:rPr lang="en-US" sz="5400" dirty="0" smtClean="0"/>
              <a:t> You</a:t>
            </a:r>
            <a:endParaRPr lang="en-US" sz="5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713" y="5748534"/>
            <a:ext cx="1779514" cy="98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0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679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86" y="1261945"/>
            <a:ext cx="4280829" cy="428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3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25644" y="1057970"/>
            <a:ext cx="5140712" cy="5138928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23468" y="3343276"/>
            <a:ext cx="485775" cy="642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86" y="1261945"/>
            <a:ext cx="4280829" cy="4280829"/>
          </a:xfrm>
          <a:prstGeom prst="rect">
            <a:avLst/>
          </a:prstGeom>
          <a:ln w="0">
            <a:noFill/>
          </a:ln>
        </p:spPr>
      </p:pic>
      <p:sp>
        <p:nvSpPr>
          <p:cNvPr id="6" name="Triangle 5"/>
          <p:cNvSpPr/>
          <p:nvPr/>
        </p:nvSpPr>
        <p:spPr>
          <a:xfrm rot="10800000">
            <a:off x="8444900" y="3343276"/>
            <a:ext cx="442912" cy="485775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04188" y="3171826"/>
            <a:ext cx="485775" cy="642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/>
          <p:cNvSpPr/>
          <p:nvPr/>
        </p:nvSpPr>
        <p:spPr>
          <a:xfrm>
            <a:off x="3304188" y="3328989"/>
            <a:ext cx="442912" cy="485775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89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151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2959" y="2825439"/>
            <a:ext cx="44460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Human </a:t>
            </a:r>
            <a:r>
              <a:rPr lang="en-US" sz="4400" dirty="0" smtClean="0">
                <a:solidFill>
                  <a:schemeClr val="tx2"/>
                </a:solidFill>
              </a:rPr>
              <a:t>Capital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938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85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9603" y="2096570"/>
            <a:ext cx="3601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</a:rPr>
              <a:t>Competitive</a:t>
            </a:r>
            <a:endParaRPr 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228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du Key 2">
      <a:dk1>
        <a:srgbClr val="F96D30"/>
      </a:dk1>
      <a:lt1>
        <a:srgbClr val="FFFFFF"/>
      </a:lt1>
      <a:dk2>
        <a:srgbClr val="009CFD"/>
      </a:dk2>
      <a:lt2>
        <a:srgbClr val="E7E6E6"/>
      </a:lt2>
      <a:accent1>
        <a:srgbClr val="D40E1B"/>
      </a:accent1>
      <a:accent2>
        <a:srgbClr val="7CAA3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213</Words>
  <Application>Microsoft Macintosh PowerPoint</Application>
  <PresentationFormat>Widescreen</PresentationFormat>
  <Paragraphs>55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Munroe</dc:creator>
  <cp:lastModifiedBy>Harry Munroe</cp:lastModifiedBy>
  <cp:revision>15</cp:revision>
  <dcterms:created xsi:type="dcterms:W3CDTF">2018-03-18T13:06:35Z</dcterms:created>
  <dcterms:modified xsi:type="dcterms:W3CDTF">2018-03-19T14:05:58Z</dcterms:modified>
</cp:coreProperties>
</file>