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7" d="100"/>
          <a:sy n="47" d="100"/>
        </p:scale>
        <p:origin x="8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1767462"/>
            <a:ext cx="24299466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5672376"/>
            <a:ext cx="24299466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417-9AC1-4E4A-9D7A-9F06B478FCB4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6728-A4F1-40B0-BBB8-7B1E79DAB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5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417-9AC1-4E4A-9D7A-9F06B478FCB4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6728-A4F1-40B0-BBB8-7B1E79DAB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9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574987"/>
            <a:ext cx="6986096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574987"/>
            <a:ext cx="20553298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417-9AC1-4E4A-9D7A-9F06B478FCB4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6728-A4F1-40B0-BBB8-7B1E79DAB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1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417-9AC1-4E4A-9D7A-9F06B478FCB4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6728-A4F1-40B0-BBB8-7B1E79DAB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0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2692442"/>
            <a:ext cx="27944386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7227343"/>
            <a:ext cx="27944386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417-9AC1-4E4A-9D7A-9F06B478FCB4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6728-A4F1-40B0-BBB8-7B1E79DAB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2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2874937"/>
            <a:ext cx="13769697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2874937"/>
            <a:ext cx="13769697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417-9AC1-4E4A-9D7A-9F06B478FCB4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6728-A4F1-40B0-BBB8-7B1E79DAB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0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574988"/>
            <a:ext cx="2794438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2647443"/>
            <a:ext cx="1370641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3944914"/>
            <a:ext cx="1370641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2647443"/>
            <a:ext cx="13773917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3944914"/>
            <a:ext cx="13773917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417-9AC1-4E4A-9D7A-9F06B478FCB4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6728-A4F1-40B0-BBB8-7B1E79DAB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7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417-9AC1-4E4A-9D7A-9F06B478FCB4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6728-A4F1-40B0-BBB8-7B1E79DAB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4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417-9AC1-4E4A-9D7A-9F06B478FCB4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6728-A4F1-40B0-BBB8-7B1E79DAB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1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719984"/>
            <a:ext cx="1044961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1554966"/>
            <a:ext cx="1640214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3239929"/>
            <a:ext cx="1044961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417-9AC1-4E4A-9D7A-9F06B478FCB4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6728-A4F1-40B0-BBB8-7B1E79DAB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5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719984"/>
            <a:ext cx="1044961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1554966"/>
            <a:ext cx="1640214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3239929"/>
            <a:ext cx="1044961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417-9AC1-4E4A-9D7A-9F06B478FCB4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6728-A4F1-40B0-BBB8-7B1E79DAB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1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574988"/>
            <a:ext cx="2794438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2874937"/>
            <a:ext cx="2794438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37417-9AC1-4E4A-9D7A-9F06B478FCB4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10009781"/>
            <a:ext cx="109347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6728-A4F1-40B0-BBB8-7B1E79DAB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5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b="-10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205474-A9C1-64DA-DE6D-BB6D95C6FB80}"/>
              </a:ext>
            </a:extLst>
          </p:cNvPr>
          <p:cNvSpPr txBox="1"/>
          <p:nvPr/>
        </p:nvSpPr>
        <p:spPr>
          <a:xfrm>
            <a:off x="899644" y="3866207"/>
            <a:ext cx="30600000" cy="3067348"/>
          </a:xfrm>
          <a:prstGeom prst="roundRect">
            <a:avLst>
              <a:gd name="adj" fmla="val 43291"/>
            </a:avLst>
          </a:prstGeom>
          <a:solidFill>
            <a:schemeClr val="bg1">
              <a:lumMod val="85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COOL XiaoWei" panose="00000500000000000000" pitchFamily="2" charset="0"/>
                <a:ea typeface="ZCOOL XiaoWei" panose="00000500000000000000" pitchFamily="2" charset="0"/>
              </a:rPr>
              <a:t>基于</a:t>
            </a:r>
            <a:r>
              <a:rPr lang="en-US" altLang="zh-CN" sz="1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COOL XiaoWei" panose="00000500000000000000" pitchFamily="2" charset="0"/>
                <a:ea typeface="ZCOOL XiaoWei" panose="00000500000000000000" pitchFamily="2" charset="0"/>
              </a:rPr>
              <a:t>Arduino</a:t>
            </a:r>
            <a:r>
              <a:rPr lang="zh-CN" altLang="en-US" sz="1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COOL XiaoWei" panose="00000500000000000000" pitchFamily="2" charset="0"/>
                <a:ea typeface="ZCOOL XiaoWei" panose="00000500000000000000" pitchFamily="2" charset="0"/>
              </a:rPr>
              <a:t>的智能水体清洁机器人</a:t>
            </a:r>
          </a:p>
        </p:txBody>
      </p:sp>
    </p:spTree>
    <p:extLst>
      <p:ext uri="{BB962C8B-B14F-4D97-AF65-F5344CB8AC3E}">
        <p14:creationId xmlns:p14="http://schemas.microsoft.com/office/powerpoint/2010/main" val="306298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</TotalTime>
  <Words>7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ZCOOL XiaoWei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 熠</dc:creator>
  <cp:lastModifiedBy>钟 熠</cp:lastModifiedBy>
  <cp:revision>3</cp:revision>
  <dcterms:created xsi:type="dcterms:W3CDTF">2023-03-01T14:13:23Z</dcterms:created>
  <dcterms:modified xsi:type="dcterms:W3CDTF">2023-03-02T08:00:43Z</dcterms:modified>
</cp:coreProperties>
</file>