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14"/>
  </p:notesMasterIdLst>
  <p:sldIdLst>
    <p:sldId id="267" r:id="rId4"/>
    <p:sldId id="273" r:id="rId5"/>
    <p:sldId id="275" r:id="rId6"/>
    <p:sldId id="271" r:id="rId7"/>
    <p:sldId id="274" r:id="rId8"/>
    <p:sldId id="277" r:id="rId9"/>
    <p:sldId id="276" r:id="rId10"/>
    <p:sldId id="278" r:id="rId11"/>
    <p:sldId id="282" r:id="rId12"/>
    <p:sldId id="284" r:id="rId13"/>
    <p:sldId id="286" r:id="rId15"/>
    <p:sldId id="288" r:id="rId16"/>
    <p:sldId id="290" r:id="rId17"/>
    <p:sldId id="291" r:id="rId18"/>
    <p:sldId id="265" r:id="rId19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38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137" d="100"/>
          <a:sy n="137" d="100"/>
        </p:scale>
        <p:origin x="162" y="126"/>
      </p:cViewPr>
      <p:guideLst>
        <p:guide orient="horz" pos="2132"/>
        <p:guide pos="38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0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slideLayout" Target="../slideLayouts/slideLayout11.xml"/><Relationship Id="rId10" Type="http://schemas.openxmlformats.org/officeDocument/2006/relationships/tags" Target="../tags/tag9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257935" y="1124585"/>
            <a:ext cx="9827895" cy="1487170"/>
          </a:xfrm>
        </p:spPr>
        <p:txBody>
          <a:bodyPr>
            <a:noAutofit/>
          </a:bodyPr>
          <a:lstStyle/>
          <a:p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On the Interplay Between Fine-tuning and Sentence-level Probing for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Linguistic Knowledge in Pre-trained Transformers</a:t>
            </a:r>
            <a:br>
              <a:rPr lang="zh-CN" alt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zh-CN" sz="2000" b="1" dirty="0">
                <a:latin typeface="NimbusRomNo9L-ReguItal"/>
                <a:sym typeface="+mn-ea"/>
              </a:rPr>
              <a:t>EMNLP 2020</a:t>
            </a:r>
            <a:endParaRPr lang="en-US" altLang="zh-CN" sz="2000" b="1" dirty="0">
              <a:latin typeface="NimbusRomNo9L-ReguItal"/>
              <a:cs typeface="Times New Roman" panose="020206030504050203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250565"/>
            <a:ext cx="9144000" cy="206311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Lao Leyi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South University of Science and Technology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Oct 25, 2024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455" y="1825625"/>
            <a:ext cx="10811510" cy="4351655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Interjections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(e.g., uh, mmhmm) are important signals in conversation.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Can Language model such as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GPT-2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and Llama3 properly learn the representation of interjections through fine-tuning;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Does the representation of the interjection show similarity across the t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hree chosen language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 from the selected dialogue datasets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Which fine-tuning task can best foster representation learning for interjections?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1716405"/>
            <a:ext cx="10599420" cy="446087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 order to verify how interjections are properly represented in the language model, we will focus on using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fine-tuning task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instead.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3200" b="1">
                <a:latin typeface="Times New Roman" panose="02020603050405020304" charset="0"/>
                <a:cs typeface="Times New Roman" panose="02020603050405020304" charset="0"/>
              </a:rPr>
              <a:t>Pre-trained Models</a:t>
            </a:r>
            <a:endParaRPr lang="en-US" sz="3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GPT-2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Llama3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</a:t>
            </a:r>
            <a:endParaRPr lang="en-US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-342900" algn="l">
              <a:buClrTx/>
              <a:buSzTx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Japanese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-342900" algn="l">
              <a:buClrTx/>
              <a:buSzTx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English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14300" indent="-342900" algn="l">
              <a:buClrTx/>
              <a:buSzTx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German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1716405"/>
            <a:ext cx="10599420" cy="4460875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Fine-tuning tasks 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next-token prediction (baseline)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dialogue-act prediction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turn-taking prediction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945" y="1475740"/>
            <a:ext cx="46818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GPT-2_next-token prediction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1978660"/>
            <a:ext cx="5268595" cy="4125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85" y="2009140"/>
            <a:ext cx="5193030" cy="41459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29945" y="1475740"/>
            <a:ext cx="4952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Llama3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_next-token prediction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1939925"/>
            <a:ext cx="5321935" cy="42113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545" y="1901190"/>
            <a:ext cx="5269230" cy="4250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文本框 2"/>
          <p:cNvSpPr txBox="1"/>
          <p:nvPr/>
        </p:nvSpPr>
        <p:spPr>
          <a:xfrm>
            <a:off x="3846195" y="2611755"/>
            <a:ext cx="48799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2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altLang="zh-CN" sz="72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Motivation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6455" y="1825625"/>
            <a:ext cx="10244455" cy="4351655"/>
          </a:xfrm>
        </p:spPr>
        <p:txBody>
          <a:bodyPr>
            <a:normAutofit/>
          </a:bodyPr>
          <a:lstStyle/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BERT, RoBERTa, and ALBERT perform well in various NLP tasks.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It is still unclear how the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representations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a pre-trained model change when fine-tuning on a downstream task.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Further, little is known about whether and to what extent this process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adds or removes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linguistic knowledge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from a pre-trained model.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1628140"/>
            <a:ext cx="10599420" cy="4549140"/>
          </a:xfrm>
        </p:spPr>
        <p:txBody>
          <a:bodyPr>
            <a:normAutofit lnSpcReduction="20000"/>
          </a:bodyPr>
          <a:lstStyle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Probing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Investigating the following questions: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How and where does fine-tuning affect the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representations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of a pre-trained model?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which extent (if at all) can changes in </a:t>
            </a:r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probing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accuracy be attributed to a change in linguistic knowledge encoded by the model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9" name="组合 8"/>
          <p:cNvGrpSpPr/>
          <p:nvPr>
            <p:custDataLst>
              <p:tags r:id="rId2"/>
            </p:custDataLst>
          </p:nvPr>
        </p:nvGrpSpPr>
        <p:grpSpPr>
          <a:xfrm>
            <a:off x="1941195" y="3902710"/>
            <a:ext cx="1398270" cy="2185670"/>
            <a:chOff x="1882" y="3197"/>
            <a:chExt cx="2202" cy="3442"/>
          </a:xfrm>
        </p:grpSpPr>
        <p:sp>
          <p:nvSpPr>
            <p:cNvPr id="6" name="圆角矩形 5"/>
            <p:cNvSpPr/>
            <p:nvPr>
              <p:custDataLst>
                <p:tags r:id="rId3"/>
              </p:custDataLst>
            </p:nvPr>
          </p:nvSpPr>
          <p:spPr>
            <a:xfrm>
              <a:off x="1882" y="3197"/>
              <a:ext cx="2202" cy="117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BERT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7" name="圆角矩形 6"/>
            <p:cNvSpPr/>
            <p:nvPr>
              <p:custDataLst>
                <p:tags r:id="rId4"/>
              </p:custDataLst>
            </p:nvPr>
          </p:nvSpPr>
          <p:spPr>
            <a:xfrm>
              <a:off x="2098" y="5851"/>
              <a:ext cx="1770" cy="78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2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Probing</a:t>
              </a:r>
              <a:endPara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8" name="直接箭头连接符 7"/>
            <p:cNvCxnSpPr>
              <a:stCxn id="7" idx="0"/>
              <a:endCxn id="6" idx="2"/>
            </p:cNvCxnSpPr>
            <p:nvPr>
              <p:custDataLst>
                <p:tags r:id="rId5"/>
              </p:custDataLst>
            </p:nvPr>
          </p:nvCxnSpPr>
          <p:spPr>
            <a:xfrm flipV="1">
              <a:off x="2983" y="4372"/>
              <a:ext cx="0" cy="1479"/>
            </a:xfrm>
            <a:prstGeom prst="straightConnector1">
              <a:avLst/>
            </a:prstGeom>
            <a:ln w="25400" cmpd="sng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0" name="文本框 9"/>
          <p:cNvSpPr txBox="1"/>
          <p:nvPr/>
        </p:nvSpPr>
        <p:spPr>
          <a:xfrm>
            <a:off x="399415" y="3902075"/>
            <a:ext cx="13157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Baseline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圆角矩形 18"/>
          <p:cNvSpPr/>
          <p:nvPr>
            <p:custDataLst>
              <p:tags r:id="rId6"/>
            </p:custDataLst>
          </p:nvPr>
        </p:nvSpPr>
        <p:spPr>
          <a:xfrm>
            <a:off x="5375275" y="3902075"/>
            <a:ext cx="1398270" cy="746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BERT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7"/>
            </p:custDataLst>
          </p:nvPr>
        </p:nvSpPr>
        <p:spPr>
          <a:xfrm>
            <a:off x="8463915" y="5587365"/>
            <a:ext cx="1123950" cy="5010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Probing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1" name="直接箭头连接符 20"/>
          <p:cNvCxnSpPr>
            <a:stCxn id="20" idx="0"/>
          </p:cNvCxnSpPr>
          <p:nvPr>
            <p:custDataLst>
              <p:tags r:id="rId8"/>
            </p:custDataLst>
          </p:nvPr>
        </p:nvCxnSpPr>
        <p:spPr>
          <a:xfrm flipV="1">
            <a:off x="9025890" y="4648200"/>
            <a:ext cx="0" cy="939165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>
            <p:custDataLst>
              <p:tags r:id="rId9"/>
            </p:custDataLst>
          </p:nvPr>
        </p:nvSpPr>
        <p:spPr>
          <a:xfrm>
            <a:off x="8326755" y="3902075"/>
            <a:ext cx="1398270" cy="74612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Fine-tuned BERT</a:t>
            </a:r>
            <a:endParaRPr lang="en-US" altLang="zh-CN" sz="2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3" name="直接箭头连接符 22"/>
          <p:cNvCxnSpPr>
            <a:stCxn id="19" idx="3"/>
            <a:endCxn id="22" idx="1"/>
          </p:cNvCxnSpPr>
          <p:nvPr>
            <p:custDataLst>
              <p:tags r:id="rId10"/>
            </p:custDataLst>
          </p:nvPr>
        </p:nvCxnSpPr>
        <p:spPr>
          <a:xfrm>
            <a:off x="6773545" y="4275455"/>
            <a:ext cx="1553210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6878320" y="386397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fine-tuning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759075" y="4826635"/>
            <a:ext cx="1447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CLS pooling/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mean pooling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187180" y="4826000"/>
            <a:ext cx="1447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CLS pooling/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mean pooling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1555750"/>
            <a:ext cx="10599420" cy="4621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Pre-trained Models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BERT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RoBERTa</a:t>
            </a:r>
            <a:endParaRPr lang="zh-CN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zh-CN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ALBERT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Fine-tuning tasks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(Sentence-level 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GLUE benchmark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CoLA (The Corpus of Linguistic Acceptability, focusing on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syntactic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SST-2 (Stanford Sentiment Treebank, focusing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 and/or discourse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RTE (Recognizing Textual Entailment, focusing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discourse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SQuAD (Stanford Questions Answering Dataset, focusing on 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discourse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3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endParaRPr 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Methods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1490" y="1757680"/>
            <a:ext cx="10599420" cy="4460875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Probing tasks (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Sentence-level </a:t>
            </a:r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bigram-shift (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Syntactic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Task)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a model’s sensitivity to word order.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semantic-odd-man-out (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Semantic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Testing a model’s sensitivity to semantic incongruity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coordination-inversion (</a:t>
            </a:r>
            <a:r>
              <a:rPr lang="en-US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Discourse </a:t>
            </a:r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Task)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lvl="1"/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T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est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ing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for a model’s broader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discourse understanding.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457200" lvl="1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Pooling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CLS-Pooling</a:t>
            </a:r>
            <a:endParaRPr 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mean-pooling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10145"/>
          <a:stretch>
            <a:fillRect/>
          </a:stretch>
        </p:blipFill>
        <p:spPr>
          <a:xfrm>
            <a:off x="561340" y="1430020"/>
            <a:ext cx="6240780" cy="50673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385" y="817245"/>
            <a:ext cx="4015740" cy="3206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802120" y="4023995"/>
            <a:ext cx="5390515" cy="3175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CLS token learns to take more sentence-level information into account.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improvement in probing accuracy can not simply be attributed to the encoding of linguistic knowledge.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" y="1483995"/>
            <a:ext cx="7418070" cy="277304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115695" y="4620260"/>
            <a:ext cx="62026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inetuning on SST-2 has indeed more dramatic effects on the representations of both models compared to fine-tuning on CoLA.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909560" y="1694180"/>
            <a:ext cx="42830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he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pretrained masked language model heads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are evaluated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on the Wikitext-2 test set and compare it to the masked-language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modeling </a:t>
            </a:r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perplexity 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of fine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tuned models.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149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Experiment</a:t>
            </a:r>
            <a:endParaRPr lang="en-US" altLang="zh-CN" sz="4000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15695" y="4620260"/>
            <a:ext cx="6202680" cy="1551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ind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ing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that the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c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hanges that lead to an increase in perplexity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happen in the</a:t>
            </a: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 last layers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Fine-tuning indeed does affect the representations of a pre-trained model and in particular those of the </a:t>
            </a:r>
            <a:r>
              <a:rPr lang="en-US" sz="2000" b="1">
                <a:latin typeface="Times New Roman" panose="02020603050405020304" charset="0"/>
                <a:cs typeface="Times New Roman" panose="02020603050405020304" charset="0"/>
              </a:rPr>
              <a:t>last hidden layers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85" y="1694180"/>
            <a:ext cx="6811645" cy="24961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7620" y="1798955"/>
            <a:ext cx="42830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Test which layers </a:t>
            </a:r>
            <a:r>
              <a:rPr sz="2000" b="1">
                <a:latin typeface="Times New Roman" panose="02020603050405020304" charset="0"/>
                <a:cs typeface="Times New Roman" panose="02020603050405020304" charset="0"/>
              </a:rPr>
              <a:t>contribute the most</a:t>
            </a:r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 to the change in perplexity and replace the layers of the fine-tuned encoder with pre-trained layers, starting with the last layer.</a:t>
            </a:r>
            <a:endParaRPr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257935" y="1124585"/>
            <a:ext cx="9491980" cy="1487170"/>
          </a:xfrm>
        </p:spPr>
        <p:txBody>
          <a:bodyPr>
            <a:noAutofit/>
          </a:bodyPr>
          <a:lstStyle/>
          <a:p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Investigating the Representation Learning of Interjections in Fined-tuned</a:t>
            </a:r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Language Models</a:t>
            </a:r>
            <a:endParaRPr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9" name="副标题 2"/>
          <p:cNvSpPr>
            <a:spLocks noGrp="1"/>
          </p:cNvSpPr>
          <p:nvPr>
            <p:ph type="subTitle" idx="1"/>
          </p:nvPr>
        </p:nvSpPr>
        <p:spPr>
          <a:xfrm>
            <a:off x="1524000" y="3250565"/>
            <a:ext cx="9144000" cy="206311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Lao Leyi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South University of Science and Technology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Oct 25, 2024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10.xml><?xml version="1.0" encoding="utf-8"?>
<p:tagLst xmlns:p="http://schemas.openxmlformats.org/presentationml/2006/main">
  <p:tag name="commondata" val="eyJoZGlkIjoiNmI1Y2EwZjdmN2YzNDAwOWNkN2I3MjMzODJlNjE0ZTIifQ=="/>
</p:tagLst>
</file>

<file path=ppt/tags/tag2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3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4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5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6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7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8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ags/tag9.xml><?xml version="1.0" encoding="utf-8"?>
<p:tagLst xmlns:p="http://schemas.openxmlformats.org/presentationml/2006/main">
  <p:tag name="KSO_WM_DIAGRAM_VIRTUALLY_FRAME" val="{&quot;height&quot;:172.15,&quot;left&quot;:83.3,&quot;top&quot;:189.6,&quot;width&quot;:526.2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3376</Words>
  <Application>WPS 演示</Application>
  <PresentationFormat>宽屏</PresentationFormat>
  <Paragraphs>137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NimbusRomNo9L-ReguItal</vt:lpstr>
      <vt:lpstr>Segoe Print</vt:lpstr>
      <vt:lpstr>微软雅黑</vt:lpstr>
      <vt:lpstr>Arial Unicode MS</vt:lpstr>
      <vt:lpstr>Calibri Light</vt:lpstr>
      <vt:lpstr>等线 Light</vt:lpstr>
      <vt:lpstr>Calibri</vt:lpstr>
      <vt:lpstr>等线</vt:lpstr>
      <vt:lpstr>Office 主题​​</vt:lpstr>
      <vt:lpstr>1_Office 主题​​</vt:lpstr>
      <vt:lpstr>On the Interplay Between Fine-tuning and Sentence-level Probing for Linguistic Knowledge in Pre-trained Transformers EMNLP 2020</vt:lpstr>
      <vt:lpstr>Motivation</vt:lpstr>
      <vt:lpstr>Methods</vt:lpstr>
      <vt:lpstr>Methods</vt:lpstr>
      <vt:lpstr>Methods</vt:lpstr>
      <vt:lpstr>Experiment</vt:lpstr>
      <vt:lpstr>Experiment</vt:lpstr>
      <vt:lpstr>Experiment</vt:lpstr>
      <vt:lpstr>Investigating the Representation Learning of Interjections in Fined-tuned Language Models</vt:lpstr>
      <vt:lpstr>Motivation</vt:lpstr>
      <vt:lpstr>Methods</vt:lpstr>
      <vt:lpstr>Methods</vt:lpstr>
      <vt:lpstr>Experiment</vt:lpstr>
      <vt:lpstr>Experiment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Blue</cp:lastModifiedBy>
  <cp:revision>46</cp:revision>
  <dcterms:created xsi:type="dcterms:W3CDTF">2019-10-15T12:38:00Z</dcterms:created>
  <dcterms:modified xsi:type="dcterms:W3CDTF">2024-10-24T14:53:07Z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FFF9EC6D9C2F48869CA898C9494DCA37_12</vt:lpwstr>
  </property>
  <property fmtid="{D5CDD505-2E9C-101B-9397-08002B2CF9AE}" pid="3" name="KSOProductBuildVer">
    <vt:lpwstr>2052-12.1.0.18608</vt:lpwstr>
  </property>
</Properties>
</file>