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7" r:id="rId6"/>
    <p:sldId id="260" r:id="rId7"/>
    <p:sldId id="261" r:id="rId8"/>
    <p:sldId id="268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72F22-012E-ED47-B15A-D2CED1DDCFA2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01FF2-8303-6A4C-B113-0B4653663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53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0D6CF-00E5-8329-00F6-4773A158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0CA45-BCA0-573F-D9B2-7EA33B08F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7E51D-8CCA-DB1A-630D-F5E4D56D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AA00F-A030-E2A8-18FA-8957D1B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9CC04-E86E-3D7B-EB1B-8FEC3976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02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A11D7-7DAD-D038-132F-1B74AD94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C3001-33D5-1A11-13E1-86CA3A49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A9CC7-24AD-2D88-71CA-34CD5498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D6A3-6C4C-F9F9-9D71-412BF3DC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E982F-805E-5369-EB80-82BA118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51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540BC1-B4D3-D2A5-CAB2-80F663B7B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353C9-181F-C843-129C-11CB35179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CC8DC-C1E6-0F0C-2D55-7F529A44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84537-753C-4958-0E50-D4F50238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232EC-176B-988D-1C5F-9D2B88AE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02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CC6DF-1AA9-081B-3DBF-A1D08770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FD12A-FA1A-1AE6-AA08-C24BCECC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CE700-15F3-679B-F2A4-8A3E0C0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94FC6-2DC1-116E-6CD6-7A9CCCA9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979BD-7365-E529-DD04-C7620BCA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4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5D902-2A2F-000F-A14F-6B37D475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CBFA6-25C4-3649-1612-81D9E1F8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EA497-0AD1-975E-D758-69FD5CA0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FDF6E-014D-9735-F8EF-F4B47348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031C6-F69A-DC7B-C36E-21DBE823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15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CBD6-42A5-AE80-B097-FB4186FC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161B6-7788-6FFE-D4A9-13EDEF3F7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FBF25-7C9F-933F-B769-4F4E9B21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AE05B-5273-5E96-8F7A-7F31977A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9A3C4-87DC-5D22-6445-78AA50D9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99DB2-D728-7FED-9E09-D9D30B4E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55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34628-9679-0BC8-1070-3B108C97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07C5E-BF21-E7F8-8B77-649F6FF2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06020E-DDFD-F766-0AB7-AE114EC9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E0E503-B88E-BACA-B9ED-823100A31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250BD7-FC45-9401-8C95-09E811D4F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2B1A71-49C6-2892-F211-CF0F4586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8F8351-FBEC-CB2F-1BE7-852D0486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2C3DA3-8425-4D9B-3696-A8FD6706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9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6D8F-968F-DD3A-5855-ED23F4B3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DB9DC8-C77C-9097-0935-E2456A8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EF9C31-DBAF-6EFF-1115-6F12A0E5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A34333-B6CA-D8BE-F50D-0EF796D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05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F37169-9635-135D-89B2-B326FB4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0BD3A1-ABFD-AD6B-F334-B0B68563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D33FA-8453-9891-874C-99DF365B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4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EF049-68AE-4A26-0DBD-45977FD5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CD5B6-296C-26CF-2D86-2F5C305B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D523E-DD61-6D73-AF2D-4179883F7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5799A-FEE4-1A6B-F160-A9288A0E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EE8B6-28AE-2D81-3545-DA85E0A1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65911-D526-4D1B-7473-84AD8936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3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7857-4799-99FC-E1F1-D6DBC6C6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F6EE1-05BD-E0F1-19D7-ED7DA1FC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D60096-BD3B-B225-40E5-14CE2017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9F894-CBE8-0FD6-FAFD-2A71BD55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EBD35-F7CD-2A9F-84B0-5BCDF819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495FB-A0AB-0DFE-783B-7BE12C30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91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439CE-EC1F-440F-F87A-19E2374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EA488-3DAB-5755-2F39-AFAC4C66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44396-7DA6-7695-0651-1CF7BEB09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24EB0-1653-6A0F-0F1B-733596593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038CF-90EB-A3AD-82C1-E7A00706D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2E4C30F1-2BF7-2E42-B331-56175941740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7DABE6F6-87FA-AFAD-BDA4-46B6029279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81711" y="154121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0D431-3C11-8C5A-F12F-E9CDA25A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114"/>
            <a:ext cx="9144000" cy="2387600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学年开学组会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0F4E8-9E28-9E4D-6E18-4BE615B6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0501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南方科技大学，计算机科学与工程系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计算语言学与意识科学实验室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3200" dirty="0"/>
              <a:t>Computational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Linguistics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Consciousness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Science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Lab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22068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2FBF4-B565-4BBF-44D4-03225B0D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722CF-A9EB-9B66-C92C-30F9E1A5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研究生要求：不迟到，不早退，非特殊情况不要请假</a:t>
            </a:r>
            <a:endParaRPr kumimoji="1" lang="en-US" altLang="zh-CN" dirty="0"/>
          </a:p>
          <a:p>
            <a:r>
              <a:rPr kumimoji="1" lang="zh-CN" altLang="en-US" dirty="0"/>
              <a:t>每人每学期至少作一次正式报告，准备</a:t>
            </a:r>
            <a:r>
              <a:rPr kumimoji="1" lang="en-US" altLang="zh-CN" dirty="0"/>
              <a:t>PPT</a:t>
            </a:r>
            <a:r>
              <a:rPr kumimoji="1" lang="zh-CN" altLang="en-US" dirty="0"/>
              <a:t>，和听众讨论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本科生要求：尽量参加组会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B4F9C-9597-34FB-2925-61D0663A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F3CBD-48C3-9672-14EB-998A6E14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D26D1-5736-5679-7AF0-7BD8FCE3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9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36574-AFC4-D677-7189-91A69381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学长扶帮带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54B5A-ADDC-B37C-8BE9-4AB271C1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硕士生：</a:t>
            </a:r>
            <a:endParaRPr kumimoji="1" lang="en-US" altLang="zh-CN" dirty="0"/>
          </a:p>
          <a:p>
            <a:r>
              <a:rPr kumimoji="1" lang="zh-CN" altLang="en-US" dirty="0"/>
              <a:t>第二学年，每个学期带一组创新实践同学，带一名本科毕设同学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博士生：</a:t>
            </a:r>
            <a:endParaRPr kumimoji="1" lang="en-US" altLang="zh-CN" dirty="0"/>
          </a:p>
          <a:p>
            <a:r>
              <a:rPr kumimoji="1" lang="zh-CN" altLang="en-US" dirty="0"/>
              <a:t>第二、三学年，每个学期带一组创新实践同学，带一名本科毕设同学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AFC4A-0211-6756-890D-E45B110C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1412C-3D3B-62F6-84F3-DA1B4C76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C7605-F822-463F-0634-C939E783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23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83F5-0033-68BB-C9EF-F6C82836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我们是谁？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218E2-D213-D69E-2AF7-88B1C995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014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计算语言学与意识科学实验室</a:t>
            </a:r>
            <a:endParaRPr kumimoji="1" lang="en-US" altLang="zh-CN" dirty="0"/>
          </a:p>
          <a:p>
            <a:r>
              <a:rPr kumimoji="1" lang="en-US" altLang="zh-CN" dirty="0"/>
              <a:t>Computational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Linguistics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Consciousness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我们要做什么？</a:t>
            </a:r>
            <a:endParaRPr kumimoji="1" lang="en-US" altLang="zh-CN" dirty="0"/>
          </a:p>
          <a:p>
            <a:r>
              <a:rPr kumimoji="1" lang="zh-CN" altLang="en-US" dirty="0"/>
              <a:t>做</a:t>
            </a:r>
            <a:r>
              <a:rPr kumimoji="1" lang="zh-CN" altLang="en-US" dirty="0">
                <a:solidFill>
                  <a:srgbClr val="C00000"/>
                </a:solidFill>
              </a:rPr>
              <a:t>有意义、有意思、有价值、有品质</a:t>
            </a:r>
            <a:r>
              <a:rPr kumimoji="1" lang="zh-CN" altLang="en-US" dirty="0"/>
              <a:t>的研究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A8F121-4D1C-FABA-8D9E-C03CBE8575BE}"/>
              </a:ext>
            </a:extLst>
          </p:cNvPr>
          <p:cNvSpPr txBox="1"/>
          <p:nvPr/>
        </p:nvSpPr>
        <p:spPr>
          <a:xfrm>
            <a:off x="1177159" y="463010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学术圈认可</a:t>
            </a:r>
            <a:endParaRPr kumimoji="1"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（别人）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2F597-B681-72C5-D172-4175B11D94E3}"/>
              </a:ext>
            </a:extLst>
          </p:cNvPr>
          <p:cNvSpPr txBox="1"/>
          <p:nvPr/>
        </p:nvSpPr>
        <p:spPr>
          <a:xfrm>
            <a:off x="2779987" y="54611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自己认可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EFCD64-2103-17A7-2605-1265CB54E160}"/>
              </a:ext>
            </a:extLst>
          </p:cNvPr>
          <p:cNvSpPr txBox="1"/>
          <p:nvPr/>
        </p:nvSpPr>
        <p:spPr>
          <a:xfrm>
            <a:off x="4101442" y="4630104"/>
            <a:ext cx="172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能完成项目（别人）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308991-EB37-247F-1F14-27FDADDDECF1}"/>
              </a:ext>
            </a:extLst>
          </p:cNvPr>
          <p:cNvSpPr txBox="1"/>
          <p:nvPr/>
        </p:nvSpPr>
        <p:spPr>
          <a:xfrm>
            <a:off x="5746035" y="54611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自己认可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F27502E-66AE-B62E-F2AE-EF8D1C141076}"/>
              </a:ext>
            </a:extLst>
          </p:cNvPr>
          <p:cNvCxnSpPr>
            <a:stCxn id="4" idx="0"/>
          </p:cNvCxnSpPr>
          <p:nvPr/>
        </p:nvCxnSpPr>
        <p:spPr>
          <a:xfrm flipV="1">
            <a:off x="2038934" y="4220203"/>
            <a:ext cx="73" cy="4099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730072C-A6CE-EA0F-A441-47CE7634310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87873" y="4220203"/>
            <a:ext cx="0" cy="124089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989020F-066B-57F5-8170-9B7F18ED1DC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963216" y="4220203"/>
            <a:ext cx="1" cy="40990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FE381BD-5409-F14D-2227-00C8E21C170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438559" y="4220203"/>
            <a:ext cx="15362" cy="124089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865A2E4E-940F-EF44-8E8B-D21353D5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0470796D-33E7-DD68-E13F-9A6C63AF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F2906DF1-1527-2E84-E0E1-EA17B55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38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493CA-58B4-DD0D-5CED-2A9909CB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32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为什么进组？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74E74-E9AD-A551-B15E-864F1BA78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941"/>
            <a:ext cx="10515600" cy="3519241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研究生，博士生，本科生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r>
              <a:rPr kumimoji="1" lang="zh-CN" altLang="en-US" sz="3200" dirty="0"/>
              <a:t>工作，毕业，论文，升学，思考人生</a:t>
            </a:r>
            <a:endParaRPr kumimoji="1" lang="en-US" altLang="zh-CN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3F72E-C240-3C7C-985B-4E472A4A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0EE22-F5DD-025E-D7C6-7091E158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1CA56-DD02-7D20-9781-FC4ED3FC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69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6E32-21D4-9DAA-E2C9-DF60F1B1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每天干什么？（研究生、博士生）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C4544-7352-CF62-1783-4740A885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6CB7C-DD3A-C913-23EF-B26B8361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91F77-A444-83D0-2263-D086CE35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46789FE-D5ED-3334-1482-5741661A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第一年：</a:t>
            </a:r>
            <a:endParaRPr lang="en-US" altLang="zh-CN" dirty="0"/>
          </a:p>
          <a:p>
            <a:r>
              <a:rPr lang="zh-CN" altLang="en-US" dirty="0"/>
              <a:t>上课、做助教、读论文、做实验，思考人生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第二年：</a:t>
            </a:r>
            <a:endParaRPr lang="en-US" altLang="zh-CN" dirty="0"/>
          </a:p>
          <a:p>
            <a:r>
              <a:rPr lang="zh-CN" altLang="en-US" dirty="0"/>
              <a:t>做实验、开题、写论文，思考人生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第三年：</a:t>
            </a:r>
            <a:endParaRPr lang="en-US" altLang="zh-CN" dirty="0"/>
          </a:p>
          <a:p>
            <a:r>
              <a:rPr lang="zh-CN" altLang="en-US" dirty="0"/>
              <a:t>做实验、写论文、答辩，思考人生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43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AA060-878A-971D-8B33-A4F32355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如何过好研究生的这几年？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80517-18AC-69C5-B861-4072A3D8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多阅读</a:t>
            </a:r>
            <a:endParaRPr kumimoji="1" lang="en-US" altLang="zh-CN" dirty="0"/>
          </a:p>
          <a:p>
            <a:r>
              <a:rPr kumimoji="1" lang="zh-CN" altLang="en-US" dirty="0"/>
              <a:t>多思考</a:t>
            </a:r>
            <a:endParaRPr kumimoji="1" lang="en-US" altLang="zh-CN" dirty="0"/>
          </a:p>
          <a:p>
            <a:r>
              <a:rPr kumimoji="1" lang="zh-CN" altLang="en-US" dirty="0"/>
              <a:t>多提问（有效提问）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谦虚学习</a:t>
            </a:r>
            <a:endParaRPr kumimoji="1" lang="en-US" altLang="zh-CN" dirty="0"/>
          </a:p>
          <a:p>
            <a:r>
              <a:rPr kumimoji="1" lang="zh-CN" altLang="en-US" dirty="0"/>
              <a:t>相信自己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从小事做起（比如说第一个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、第一篇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不一定做好，但是要做完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E2B9A-C7F2-D33E-9C01-2E69FD73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88E15-01BD-8A82-3815-51FC5A8D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085A2-72D9-481C-320B-45F7D3BF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F205B-C363-D2B1-86E3-C07DB275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读论文（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EC64C-922F-659D-6104-20DDCBD6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开题答辩需达到的阅读量，支撑开题报告的核心文献数量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本科生：</a:t>
            </a:r>
            <a:r>
              <a:rPr kumimoji="1" lang="en-US" altLang="zh-CN" dirty="0"/>
              <a:t>8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硕士生：</a:t>
            </a:r>
            <a:r>
              <a:rPr kumimoji="1" lang="en-US" altLang="zh-CN" dirty="0"/>
              <a:t>16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博士生：</a:t>
            </a:r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2C13-BF45-F23D-A549-C40D05AA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4F607-F33E-97AB-0887-DB1B0E4F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CFB6E-2B54-A782-202D-2EF9DB8E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C9F2A-E4AA-BF96-B54A-2E1D5B6A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写论文（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67DEA-1A3C-AA98-AADB-74378B06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易：新建文件夹很容易</a:t>
            </a:r>
            <a:endParaRPr kumimoji="1" lang="en-US" altLang="zh-CN" dirty="0"/>
          </a:p>
          <a:p>
            <a:r>
              <a:rPr kumimoji="1" lang="zh-CN" altLang="en-US" dirty="0"/>
              <a:t>难：指数增长，细节爆炸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初期：问题</a:t>
            </a:r>
            <a:r>
              <a:rPr kumimoji="1" lang="en-US" altLang="zh-CN" dirty="0"/>
              <a:t>+</a:t>
            </a:r>
            <a:r>
              <a:rPr kumimoji="1" lang="zh-CN" altLang="en-US" dirty="0"/>
              <a:t>结果 驱动</a:t>
            </a:r>
            <a:endParaRPr kumimoji="1" lang="en-US" altLang="zh-CN" dirty="0"/>
          </a:p>
          <a:p>
            <a:r>
              <a:rPr kumimoji="1" lang="zh-CN" altLang="en-US" dirty="0"/>
              <a:t>后期：</a:t>
            </a:r>
            <a:r>
              <a:rPr kumimoji="1" lang="en-US" altLang="zh-CN" dirty="0"/>
              <a:t> DDL</a:t>
            </a:r>
            <a:r>
              <a:rPr kumimoji="1" lang="zh-CN" altLang="en-US" dirty="0"/>
              <a:t> 驱动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第一轮完整闭环很重要：初稿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终稿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审稿人意见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再稿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08702-FF30-F295-A8E0-281EF060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71FCA-D055-4D5B-848C-69DBCC15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E30DC-69F4-73CB-3DA0-D6F1E44C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A13BF291-0D9A-D566-B82E-96C618A7E025}"/>
              </a:ext>
            </a:extLst>
          </p:cNvPr>
          <p:cNvSpPr/>
          <p:nvPr/>
        </p:nvSpPr>
        <p:spPr>
          <a:xfrm rot="18932033">
            <a:off x="4631115" y="3888277"/>
            <a:ext cx="6538603" cy="6371752"/>
          </a:xfrm>
          <a:prstGeom prst="arc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7E611A-A050-8FF0-33EE-4B04A4BE7AC5}"/>
              </a:ext>
            </a:extLst>
          </p:cNvPr>
          <p:cNvSpPr txBox="1"/>
          <p:nvPr/>
        </p:nvSpPr>
        <p:spPr>
          <a:xfrm>
            <a:off x="6214407" y="237546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原则上：</a:t>
            </a:r>
            <a:endParaRPr kumimoji="1"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硕士答辩前需开启第一轮</a:t>
            </a:r>
            <a:endParaRPr kumimoji="1"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博士答辩前需至少完成一轮</a:t>
            </a:r>
          </a:p>
        </p:txBody>
      </p:sp>
    </p:spTree>
    <p:extLst>
      <p:ext uri="{BB962C8B-B14F-4D97-AF65-F5344CB8AC3E}">
        <p14:creationId xmlns:p14="http://schemas.microsoft.com/office/powerpoint/2010/main" val="238907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E65E6-C5E2-511D-6D21-F0576E1B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E86DA-6FD9-A610-F723-278B6609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已</a:t>
            </a:r>
            <a:r>
              <a:rPr kumimoji="1" lang="en-US" altLang="zh-CN" dirty="0"/>
              <a:t>ACL</a:t>
            </a:r>
            <a:r>
              <a:rPr kumimoji="1" lang="zh-CN" altLang="en-US" dirty="0"/>
              <a:t>系列会议为主：</a:t>
            </a:r>
            <a:r>
              <a:rPr kumimoji="1" lang="en-US" altLang="zh-CN" dirty="0"/>
              <a:t>ACL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EMNLP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NAACL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COLING</a:t>
            </a:r>
          </a:p>
          <a:p>
            <a:r>
              <a:rPr kumimoji="1" lang="zh-CN" altLang="en-US" dirty="0"/>
              <a:t>亦可尝试其它</a:t>
            </a:r>
            <a:r>
              <a:rPr kumimoji="1" lang="en-US" altLang="zh-CN" dirty="0"/>
              <a:t>AI</a:t>
            </a:r>
            <a:r>
              <a:rPr kumimoji="1" lang="zh-CN" altLang="en-US" dirty="0"/>
              <a:t>相关会议：</a:t>
            </a:r>
            <a:r>
              <a:rPr kumimoji="1" lang="en-US" altLang="zh-CN" dirty="0"/>
              <a:t>ICLR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NeurIPS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ICML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AAAI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期刊：可作为会议论文的增长版本</a:t>
            </a:r>
            <a:endParaRPr kumimoji="1" lang="en-US" altLang="zh-CN" dirty="0"/>
          </a:p>
          <a:p>
            <a:r>
              <a:rPr kumimoji="1" lang="en-US" altLang="zh-CN" dirty="0"/>
              <a:t>Transactions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ACL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Linguistics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Cognition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4D9C7-CCA3-2901-CB85-8E5A4656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6FF37-DF61-D3B5-7AD0-438E56D4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D555A-92E3-50A2-3B23-7400CBB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7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1C18E-A398-ABDF-E5E5-55A2D5B0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计算资源管理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EB3B9-F4C6-A366-25DC-C04BC68D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7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仔细阅读微信群里发布的守则！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53503-0F4E-3126-1B08-309DA1BC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2024/9/6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73497-D168-8DAD-DEFA-B3E3D6E6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计算语言学与意识科学实验室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CC2AB-42BB-5B89-989B-2A28A055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30F1-2BF7-2E42-B331-561759417409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F5FD01-2242-62C5-7F07-CAF9C9D2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27869"/>
            <a:ext cx="7304559" cy="3642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444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518</Words>
  <Application>Microsoft Macintosh PowerPoint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Microsoft YaHei</vt:lpstr>
      <vt:lpstr>Arial</vt:lpstr>
      <vt:lpstr>Office 主题​​</vt:lpstr>
      <vt:lpstr>2024学年开学组会</vt:lpstr>
      <vt:lpstr>我们是谁？</vt:lpstr>
      <vt:lpstr>为什么进组？</vt:lpstr>
      <vt:lpstr>每天干什么？（研究生、博士生）</vt:lpstr>
      <vt:lpstr>如何过好研究生的这几年？</vt:lpstr>
      <vt:lpstr>读论文（paper）</vt:lpstr>
      <vt:lpstr>写论文（paper）</vt:lpstr>
      <vt:lpstr>发论文</vt:lpstr>
      <vt:lpstr>计算资源管理</vt:lpstr>
      <vt:lpstr>组会要求</vt:lpstr>
      <vt:lpstr>学长扶帮带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xy</dc:creator>
  <cp:lastModifiedBy>xy</cp:lastModifiedBy>
  <cp:revision>1</cp:revision>
  <dcterms:created xsi:type="dcterms:W3CDTF">2024-09-06T03:04:07Z</dcterms:created>
  <dcterms:modified xsi:type="dcterms:W3CDTF">2024-09-06T05:34:51Z</dcterms:modified>
</cp:coreProperties>
</file>