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7"/>
    <p:restoredTop sz="94699"/>
  </p:normalViewPr>
  <p:slideViewPr>
    <p:cSldViewPr snapToGrid="0">
      <p:cViewPr varScale="1">
        <p:scale>
          <a:sx n="138" d="100"/>
          <a:sy n="138" d="100"/>
        </p:scale>
        <p:origin x="2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5E32F-07F7-50D8-FA69-190A125B1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FEC236-2366-3047-91F9-B1A359B4D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16641-478B-ACA6-AEC8-50437A3B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8CFA5-1880-4658-F316-6C384536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3BB77-23E7-D545-29D2-CB8C6E8B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61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3A015-5E1A-0B32-23DF-CC660725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F61BB-91A2-03C9-A735-401A618A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AE6F8-78F8-329E-026E-DF5E08C9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06DC3-9112-6546-378D-C83942A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CF796-044F-36BB-E549-1A51DC07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9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D806F-DD8D-C47D-A3A0-4D846C57B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F6E81-D6F1-DE0C-4F6D-04464351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DE4B9-A860-3FD9-6554-EEF2AE9A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23FD7-EE25-4C42-AB43-996A082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6324D-0A6C-5096-ACA7-8EB0EFAF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13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D78C9-1608-8621-8466-AA3F5BC6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2BBB7-C711-AFC3-D31E-C4AD2B54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9B8C1-CB28-A766-313C-57881B41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64CBB-89DC-D9EB-7DD0-18F858CD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35D85-9DA4-CB54-DE2F-39090A06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07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4011-C0C8-0034-4BC4-5B61F043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F7681-393C-F8C6-13E3-26F41619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79F07-716E-21CA-1B7C-33C743FC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75CDE-3F9F-88B5-C042-ABD6373B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65737-6DCE-D101-5026-DA3AD0C8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20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5474C-84BA-1C92-B6F0-68EC9A82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7C7F7-E6CA-AF44-42B9-FE4932C4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2B318-37AC-602D-F325-428393D4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F998A-ED50-C215-C7B0-B1BD0985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7B6851-E367-DFA7-F989-B2DD8756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1C623-CB30-A171-B13B-42D7B6B3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82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7407C-2D4B-D4D9-B19F-F4CA76DB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4650C-A536-9607-3D98-6A647944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5EE0E-CAC9-B110-B1D1-788F4F59D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464A3-737A-8FF8-350F-19F8DE5E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FF04E2-6034-37A6-7AE0-49AEA911C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ABBD8F-E550-E8A1-6722-873AF155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54F85A-85AD-90A7-33B6-192F0DC4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0C1007-BA8A-123E-824C-854C2317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5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8417-7557-8674-1BCA-4FD3D252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E74B5A-C4FE-5C55-8038-7B3AB8D6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485982-B6D9-44E1-7297-A442147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649293-2D95-A9B6-5DFD-C389A0BD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93C30E-872E-6159-1712-D9C08628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CBCA27-A723-6071-9064-4FE4618E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07BBEA-B938-A39B-0542-1FBB719C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8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D18E-E5E5-F00D-9420-26F4C74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4175E-F181-E4EC-0D61-F4148A71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10A57-7DAF-B07B-83A2-0EFF68DFD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CDAC4-391D-BD44-8AEF-E539BCBD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EA8EF-217E-2F39-ADD6-26DAFD97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6AA76-D19D-5F20-4469-78C47849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3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A50DC-E8AD-B4CD-3E73-FCF47815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CFD05E-E6FB-2188-E055-6645006D8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4335C-A4BD-26F6-B636-2C760C91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3AF1C-31FF-F658-FDBD-A5E6CAF2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84A53-37CB-6D4C-6F15-BE3E7AF9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39A7B-675C-F524-8EE7-4F1A2F71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77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7E7039-0979-F450-9CDD-69BF73D6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8B0A4-22C0-1FDB-4ABD-EC8FD4F0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83FAE-58B1-1F7F-3962-B689DE188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9A33-03F2-324F-AD52-4A6A314F5036}" type="datetimeFigureOut">
              <a:rPr kumimoji="1" lang="zh-CN" altLang="en-US" smtClean="0"/>
              <a:t>2024/10/25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840EE-59C2-F5BB-FA42-C52E48D2F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A7BDE-8CC4-E93E-F091-83B044287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8063-1658-1F45-B981-76B17A2C5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3E6DDD-6373-E52D-333E-18EA9CCC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82" y="0"/>
            <a:ext cx="4719782" cy="4129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C4CB3A-73CD-B53C-C6D2-50DCD4ED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19782" cy="41298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44234B-7D0F-8A11-A325-ABA240FFA53B}"/>
              </a:ext>
            </a:extLst>
          </p:cNvPr>
          <p:cNvSpPr txBox="1"/>
          <p:nvPr/>
        </p:nvSpPr>
        <p:spPr>
          <a:xfrm>
            <a:off x="1358726" y="3014241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Wiki-</a:t>
            </a:r>
            <a:r>
              <a:rPr kumimoji="1" lang="en-US" altLang="zh-CN" sz="2000" dirty="0" err="1"/>
              <a:t>en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5CF027-73D4-8CCC-614D-FBB8FF393C6D}"/>
              </a:ext>
            </a:extLst>
          </p:cNvPr>
          <p:cNvSpPr txBox="1"/>
          <p:nvPr/>
        </p:nvSpPr>
        <p:spPr>
          <a:xfrm>
            <a:off x="6252882" y="3097368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Wiki-</a:t>
            </a:r>
            <a:r>
              <a:rPr kumimoji="1" lang="en-US" altLang="zh-CN" sz="2000" dirty="0" err="1"/>
              <a:t>zh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296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E72902-C7CF-C805-2B35-7D5F976D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7771" cy="4241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A2E5DC-3B43-E7A3-39DD-21D639DA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71" y="0"/>
            <a:ext cx="4847771" cy="4241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81A4E9-54EE-4EAB-EF74-F0DB508D4240}"/>
              </a:ext>
            </a:extLst>
          </p:cNvPr>
          <p:cNvSpPr txBox="1"/>
          <p:nvPr/>
        </p:nvSpPr>
        <p:spPr>
          <a:xfrm>
            <a:off x="1413591" y="3114963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News-</a:t>
            </a:r>
            <a:r>
              <a:rPr kumimoji="1" lang="en-US" altLang="zh-CN" sz="2000" dirty="0" err="1"/>
              <a:t>en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AB3AC2-AC0E-D256-EE06-0246FD3E5757}"/>
              </a:ext>
            </a:extLst>
          </p:cNvPr>
          <p:cNvSpPr txBox="1"/>
          <p:nvPr/>
        </p:nvSpPr>
        <p:spPr>
          <a:xfrm>
            <a:off x="6381109" y="311496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News-</a:t>
            </a:r>
            <a:r>
              <a:rPr kumimoji="1" lang="en-US" altLang="zh-CN" sz="2000" dirty="0" err="1"/>
              <a:t>zh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0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4E1B9-6A24-27D4-31C8-A6D60199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43533" cy="4150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EFF243-2944-34E7-6F92-FA452904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533" y="0"/>
            <a:ext cx="4743533" cy="41505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2BC475-2424-6734-425B-C88C1CCB861B}"/>
              </a:ext>
            </a:extLst>
          </p:cNvPr>
          <p:cNvSpPr txBox="1"/>
          <p:nvPr/>
        </p:nvSpPr>
        <p:spPr>
          <a:xfrm>
            <a:off x="1311991" y="3114963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Novel-</a:t>
            </a:r>
            <a:r>
              <a:rPr kumimoji="1" lang="en-US" altLang="zh-CN" sz="2000" dirty="0" err="1"/>
              <a:t>en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13A95B-04F1-8AFC-49E4-695C4E4A6BD8}"/>
              </a:ext>
            </a:extLst>
          </p:cNvPr>
          <p:cNvSpPr txBox="1"/>
          <p:nvPr/>
        </p:nvSpPr>
        <p:spPr>
          <a:xfrm>
            <a:off x="6196382" y="3114963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Novel-</a:t>
            </a:r>
            <a:r>
              <a:rPr kumimoji="1" lang="en-US" altLang="zh-CN" sz="2000" dirty="0" err="1"/>
              <a:t>zh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66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Macintosh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xy</dc:creator>
  <cp:lastModifiedBy>xy</cp:lastModifiedBy>
  <cp:revision>1</cp:revision>
  <dcterms:created xsi:type="dcterms:W3CDTF">2024-10-25T04:43:27Z</dcterms:created>
  <dcterms:modified xsi:type="dcterms:W3CDTF">2024-10-25T05:06:09Z</dcterms:modified>
</cp:coreProperties>
</file>