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7008800" cy="92948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>
            <p:ph idx="2" type="sldImg"/>
          </p:nvPr>
        </p:nvSpPr>
        <p:spPr>
          <a:xfrm>
            <a:off x="-11798300" y="-11798300"/>
            <a:ext cx="11796712" cy="125031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-11798300" y="-11798300"/>
            <a:ext cx="11796600" cy="1250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01675" y="4414837"/>
            <a:ext cx="5604000" cy="41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46137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5107825" y="577250"/>
            <a:ext cx="46137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24475" y="621300"/>
            <a:ext cx="5124300" cy="3788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24475" y="4816802"/>
            <a:ext cx="5124300" cy="1736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860600" y="0"/>
            <a:ext cx="7283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" name="Shape 74"/>
          <p:cNvCxnSpPr/>
          <p:nvPr/>
        </p:nvCxnSpPr>
        <p:spPr>
          <a:xfrm>
            <a:off x="2586875" y="2154133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type="title"/>
          </p:nvPr>
        </p:nvSpPr>
        <p:spPr>
          <a:xfrm>
            <a:off x="2469775" y="568266"/>
            <a:ext cx="5867400" cy="132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469775" y="2498966"/>
            <a:ext cx="5867400" cy="3400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860600" y="0"/>
            <a:ext cx="7283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2586875" y="2154133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 txBox="1"/>
          <p:nvPr>
            <p:ph type="title"/>
          </p:nvPr>
        </p:nvSpPr>
        <p:spPr>
          <a:xfrm>
            <a:off x="2469775" y="568266"/>
            <a:ext cx="5867400" cy="132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469775" y="2498966"/>
            <a:ext cx="5867400" cy="3400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24475" y="621300"/>
            <a:ext cx="5124300" cy="37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College Length Estimator Web Edition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24475" y="4816802"/>
            <a:ext cx="5124300" cy="173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01/25/2017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469775" y="568266"/>
            <a:ext cx="5867400" cy="132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Team Members: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469775" y="2498966"/>
            <a:ext cx="5867400" cy="34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   Tyler Schmidt – Product Owner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 Aiden McClelland – SCRUM 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 James Huang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 Jinying Wu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 Luc Harvey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469775" y="568266"/>
            <a:ext cx="5867400" cy="132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College Length Estimator Web Edition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469775" y="2498966"/>
            <a:ext cx="5867400" cy="34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web application that gives the user an estimate on how long it would take to complete a set number of courses under ideal conditions.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Sprint 1 User Stories: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Establish Basic Functionality:</a:t>
            </a:r>
            <a:r>
              <a:rPr lang="en-US"/>
              <a:t> As a student, I want to:</a:t>
            </a:r>
          </a:p>
          <a:p>
            <a:pPr indent="-3429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AutoNum type="arabicParenR"/>
            </a:pPr>
            <a:r>
              <a:rPr lang="en-US"/>
              <a:t>Add a course and be able to keep track of it so I can change it later.</a:t>
            </a:r>
          </a:p>
          <a:p>
            <a:pPr indent="-3429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AutoNum type="arabicParenR"/>
            </a:pPr>
            <a:r>
              <a:rPr lang="en-US"/>
              <a:t>Add prerequisites so that I know which courses I can take in a current term.</a:t>
            </a:r>
          </a:p>
          <a:p>
            <a:pPr indent="-3429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AutoNum type="arabicParenR"/>
            </a:pPr>
            <a:r>
              <a:rPr lang="en-US"/>
              <a:t>Add concurrent courses so that I know which classes to take all together.</a:t>
            </a:r>
          </a:p>
          <a:p>
            <a:pPr indent="-3429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AutoNum type="arabicParenR"/>
            </a:pPr>
            <a:r>
              <a:rPr lang="en-US"/>
              <a:t>Specify if a course can be taken in the summer/another term so that I can have more options to consider for taking the course.</a:t>
            </a:r>
          </a:p>
          <a:p>
            <a:pPr indent="-3429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AutoNum type="arabicParenR"/>
            </a:pPr>
            <a:r>
              <a:rPr lang="en-US"/>
              <a:t>Add a limit on the number of units per term so that I do not have too many courses in one term.</a:t>
            </a:r>
          </a:p>
          <a:p>
            <a:pPr lv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/>
              <a:t>Implement a Friendly Interface:</a:t>
            </a:r>
          </a:p>
          <a:p>
            <a:pPr lv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As a student, I want this process to be easy to do on multiple devices.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Sprint 2 User Stories: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Integrate Processing Logic:</a:t>
            </a:r>
            <a:r>
              <a:rPr lang="en-U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As a student, I want to have these courses organized nicely in terms so that I do not have to arrange them myself.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US"/>
              <a:t>Provide Results:</a:t>
            </a:r>
            <a:r>
              <a:rPr lang="en-U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As a student, I want to export my final result as a text file so that I can save it and access it anywhere anytime.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Sprint 3 User Stories: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Eliminate Tediousness: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As a student, I want an extension that can help me autofill my UCSC courses into a list so that I do not have to type all of them manually.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US"/>
              <a:t>Welcome Other Convenience Tools: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As a developer, I want to be able to add extensions so that I can add courses from a college not currently known.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  <p:pic>
        <p:nvPicPr>
          <p:cNvPr descr="typical-cake-request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309" y="2826349"/>
            <a:ext cx="4242400" cy="33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2122912" y="2767675"/>
            <a:ext cx="4281900" cy="34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9437" y="2956225"/>
            <a:ext cx="1022700" cy="428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client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462" y="4473750"/>
            <a:ext cx="1905000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>
            <a:off x="4948062" y="5943450"/>
            <a:ext cx="1948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5287" y="2760800"/>
            <a:ext cx="819525" cy="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369437" y="3819750"/>
            <a:ext cx="1022700" cy="4287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nginx</a:t>
            </a:r>
          </a:p>
        </p:txBody>
      </p:sp>
      <p:cxnSp>
        <p:nvCxnSpPr>
          <p:cNvPr id="133" name="Shape 133"/>
          <p:cNvCxnSpPr>
            <a:stCxn id="128" idx="2"/>
            <a:endCxn id="132" idx="0"/>
          </p:cNvCxnSpPr>
          <p:nvPr/>
        </p:nvCxnSpPr>
        <p:spPr>
          <a:xfrm>
            <a:off x="880787" y="3384925"/>
            <a:ext cx="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32" idx="3"/>
          </p:cNvCxnSpPr>
          <p:nvPr/>
        </p:nvCxnSpPr>
        <p:spPr>
          <a:xfrm flipH="1" rot="10800000">
            <a:off x="1392137" y="3147600"/>
            <a:ext cx="857400" cy="8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>
            <a:stCxn id="132" idx="3"/>
          </p:cNvCxnSpPr>
          <p:nvPr/>
        </p:nvCxnSpPr>
        <p:spPr>
          <a:xfrm flipH="1" rot="10800000">
            <a:off x="1392137" y="3810000"/>
            <a:ext cx="325380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Challenges/Risks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Challenge/Risk 1:</a:t>
            </a:r>
            <a:r>
              <a:rPr lang="en-US"/>
              <a:t> Prerequisites and Concurrent Course Processing (Graph Theory Galore!)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-US"/>
              <a:t>Challenge/Risk 2:</a:t>
            </a:r>
            <a:r>
              <a:rPr lang="en-US"/>
              <a:t> Majority of team unfamiliar with web programming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-US"/>
              <a:t>Challenge/Risk 3:</a:t>
            </a:r>
            <a:r>
              <a:rPr lang="en-US"/>
              <a:t> Parsing course information from UCSC website (It’s inconsistent per department.)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Technologies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Languages: </a:t>
            </a:r>
            <a:r>
              <a:rPr lang="en-US"/>
              <a:t>HTML5, PHP, CSS (Provided by Bootstrap), JavaScript/jQuery (Maybe)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US"/>
              <a:t>Web Framework:</a:t>
            </a:r>
            <a:r>
              <a:rPr lang="en-US"/>
              <a:t> CakePHP- Database: PostgreSQL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US"/>
              <a:t>Development Environments:</a:t>
            </a:r>
            <a:r>
              <a:rPr lang="en-US"/>
              <a:t> Currently Atom Editor, NetBeans, Vim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