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7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1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5C94-A03B-4526-968F-FCEC99C618E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1F1F5-CBA0-40EA-A2F8-4725E44B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9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F1F5-CBA0-40EA-A2F8-4725E44B28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3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3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7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5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B893-0C51-4266-B592-D7DD09072892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D550-E011-4EC5-9266-50093C50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1.tmp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pihandyman.io/writing-openapi-swagger-specification-tutorial-part-2-the-basics/" TargetMode="External"/><Relationship Id="rId3" Type="http://schemas.openxmlformats.org/officeDocument/2006/relationships/image" Target="../media/image3.tmp"/><Relationship Id="rId7" Type="http://schemas.openxmlformats.org/officeDocument/2006/relationships/hyperlink" Target="http://editor.swagger.io/#/" TargetMode="External"/><Relationship Id="rId12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etstore.swagger.io/" TargetMode="External"/><Relationship Id="rId11" Type="http://schemas.openxmlformats.org/officeDocument/2006/relationships/hyperlink" Target="https://www.getpostman.com/" TargetMode="External"/><Relationship Id="rId5" Type="http://schemas.openxmlformats.org/officeDocument/2006/relationships/hyperlink" Target="https://www.openapis.org/" TargetMode="External"/><Relationship Id="rId10" Type="http://schemas.openxmlformats.org/officeDocument/2006/relationships/hyperlink" Target="https://apihandyman.io/openapi-trek-api-days-london-2016/" TargetMode="External"/><Relationship Id="rId4" Type="http://schemas.openxmlformats.org/officeDocument/2006/relationships/hyperlink" Target="http://swagger.io/" TargetMode="External"/><Relationship Id="rId9" Type="http://schemas.openxmlformats.org/officeDocument/2006/relationships/hyperlink" Target="http://openapi-specification-visual-documentation.apihandyman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64814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0" y="1219200"/>
            <a:ext cx="8442900" cy="35814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78" y="71304"/>
            <a:ext cx="914400" cy="959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-831"/>
            <a:ext cx="83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11" y="4953000"/>
            <a:ext cx="3329389" cy="1722669"/>
          </a:xfrm>
          <a:prstGeom prst="rect">
            <a:avLst/>
          </a:prstGeom>
        </p:spPr>
      </p:pic>
      <p:pic>
        <p:nvPicPr>
          <p:cNvPr id="1028" name="Picture 4" descr="Open API Initiativ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0" y="4953000"/>
            <a:ext cx="4766348" cy="126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60" y="131044"/>
            <a:ext cx="923440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6481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78" y="71304"/>
            <a:ext cx="914400" cy="959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-831"/>
            <a:ext cx="83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67963"/>
              </p:ext>
            </p:extLst>
          </p:nvPr>
        </p:nvGraphicFramePr>
        <p:xfrm>
          <a:off x="457200" y="1524000"/>
          <a:ext cx="8305800" cy="2476833"/>
        </p:xfrm>
        <a:graphic>
          <a:graphicData uri="http://schemas.openxmlformats.org/drawingml/2006/table">
            <a:tbl>
              <a:tblPr/>
              <a:tblGrid>
                <a:gridCol w="2768600"/>
                <a:gridCol w="2768600"/>
                <a:gridCol w="2768600"/>
              </a:tblGrid>
              <a:tr h="55017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  <a:latin typeface="inherit"/>
                        </a:rPr>
                        <a:t>Version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  <a:latin typeface="inherit"/>
                        </a:rPr>
                        <a:t>Date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  <a:latin typeface="inherit"/>
                        </a:rPr>
                        <a:t>Notes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728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 smtClean="0">
                          <a:effectLst/>
                          <a:latin typeface="inherit"/>
                        </a:rPr>
                        <a:t>3.0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 smtClean="0">
                          <a:effectLst/>
                          <a:latin typeface="inherit"/>
                        </a:rPr>
                        <a:t>Quarter</a:t>
                      </a:r>
                      <a:r>
                        <a:rPr lang="en-US" sz="1400" b="0" baseline="0" dirty="0" smtClean="0">
                          <a:effectLst/>
                          <a:latin typeface="inherit"/>
                        </a:rPr>
                        <a:t> 4 2016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  <a:latin typeface="inherit"/>
                        </a:rPr>
                        <a:t>Release of </a:t>
                      </a:r>
                      <a:r>
                        <a:rPr lang="en-US" sz="1400" b="0" dirty="0" err="1" smtClean="0">
                          <a:effectLst/>
                          <a:latin typeface="inherit"/>
                        </a:rPr>
                        <a:t>OpenAPI</a:t>
                      </a:r>
                      <a:r>
                        <a:rPr lang="en-US" sz="1400" b="0" baseline="0" dirty="0" smtClean="0">
                          <a:effectLst/>
                          <a:latin typeface="inherit"/>
                        </a:rPr>
                        <a:t> Spec 3</a:t>
                      </a:r>
                      <a:r>
                        <a:rPr lang="en-US" sz="1400" b="0" dirty="0" smtClean="0">
                          <a:effectLst/>
                          <a:latin typeface="inherit"/>
                        </a:rPr>
                        <a:t>.0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8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2014-09-08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Release of Swagger 2.0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9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1.2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2014-03-14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Initial release of the formal document.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728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1.1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2012-08-22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Release of Swagger 1.1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9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1.0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2011-08-10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First release of the Swagger Specification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4343400"/>
            <a:ext cx="811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1.2 uses 2 files  and 2.0 consolidated to 1 file.  </a:t>
            </a:r>
          </a:p>
          <a:p>
            <a:r>
              <a:rPr lang="en-US" dirty="0" smtClean="0"/>
              <a:t>3.0 is a major breaking change de-swagger the spec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60" y="131044"/>
            <a:ext cx="923440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648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64814"/>
          </a:xfrm>
          <a:prstGeom prst="rect">
            <a:avLst/>
          </a:prstGeom>
          <a:solidFill>
            <a:srgbClr val="425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09241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Swagger Tools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78" y="71304"/>
            <a:ext cx="914400" cy="9597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-831"/>
            <a:ext cx="83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56" y="1524000"/>
            <a:ext cx="4162344" cy="36769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" y="2057400"/>
            <a:ext cx="4905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 </a:t>
            </a:r>
            <a:r>
              <a:rPr lang="en-US" dirty="0" smtClean="0"/>
              <a:t>Improvements Supported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 </a:t>
            </a:r>
            <a:r>
              <a:rPr lang="en-US" dirty="0" smtClean="0"/>
              <a:t>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Editor/Code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</a:t>
            </a:r>
            <a:r>
              <a:rPr lang="en-US" dirty="0" smtClean="0"/>
              <a:t>UI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</a:t>
            </a:r>
            <a:r>
              <a:rPr lang="en-US" dirty="0" smtClean="0"/>
              <a:t>Tooling in 2.0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2.0 UI  is backwards compatible with </a:t>
            </a:r>
            <a:r>
              <a:rPr lang="en-US" dirty="0" smtClean="0"/>
              <a:t>1.2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52542"/>
            <a:ext cx="2257344" cy="795858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60" y="131044"/>
            <a:ext cx="923440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261" y="0"/>
            <a:ext cx="9144000" cy="1064814"/>
          </a:xfrm>
          <a:prstGeom prst="rect">
            <a:avLst/>
          </a:prstGeom>
          <a:solidFill>
            <a:srgbClr val="425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78" y="71304"/>
            <a:ext cx="914400" cy="959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-831"/>
            <a:ext cx="83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539" y="242421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API Lifecycle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60" y="131044"/>
            <a:ext cx="923440" cy="900002"/>
          </a:xfrm>
          <a:prstGeom prst="rect">
            <a:avLst/>
          </a:prstGeom>
        </p:spPr>
      </p:pic>
      <p:pic>
        <p:nvPicPr>
          <p:cNvPr id="1026" name="Picture 7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553200" cy="506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2" y="5894003"/>
            <a:ext cx="18573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2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261" y="0"/>
            <a:ext cx="9144000" cy="1064814"/>
          </a:xfrm>
          <a:prstGeom prst="rect">
            <a:avLst/>
          </a:prstGeom>
          <a:solidFill>
            <a:srgbClr val="425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78" y="71304"/>
            <a:ext cx="914400" cy="959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-831"/>
            <a:ext cx="83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87" y="1185105"/>
            <a:ext cx="3741891" cy="52444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209241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Swagger Spec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60" y="131044"/>
            <a:ext cx="923440" cy="9000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37254" y="6429569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676767"/>
                </a:solidFill>
                <a:latin typeface="Roboto"/>
              </a:rPr>
              <a:t>OpenAPI</a:t>
            </a:r>
            <a:r>
              <a:rPr lang="en-US" dirty="0">
                <a:solidFill>
                  <a:srgbClr val="676767"/>
                </a:solidFill>
                <a:latin typeface="Roboto"/>
              </a:rPr>
              <a:t> Specification version </a:t>
            </a:r>
            <a:r>
              <a:rPr lang="en-US" dirty="0" smtClean="0">
                <a:solidFill>
                  <a:srgbClr val="676767"/>
                </a:solidFill>
                <a:latin typeface="Roboto"/>
              </a:rPr>
              <a:t>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261" y="0"/>
            <a:ext cx="9144000" cy="1064814"/>
          </a:xfrm>
          <a:prstGeom prst="rect">
            <a:avLst/>
          </a:prstGeom>
          <a:solidFill>
            <a:srgbClr val="425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78" y="71304"/>
            <a:ext cx="914400" cy="959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-831"/>
            <a:ext cx="83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09241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API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60" y="131044"/>
            <a:ext cx="923440" cy="900002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97" y="1600200"/>
            <a:ext cx="4986603" cy="45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648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64814"/>
          </a:xfrm>
          <a:prstGeom prst="rect">
            <a:avLst/>
          </a:prstGeom>
          <a:solidFill>
            <a:srgbClr val="425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209241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 Links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78" y="71304"/>
            <a:ext cx="914400" cy="959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-831"/>
            <a:ext cx="83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637" y="1371600"/>
            <a:ext cx="7543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http://swagger.io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https://www.openapis.org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http://petstore.swagger.io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http://editor.swagger.io</a:t>
            </a:r>
            <a:r>
              <a:rPr lang="en-US" dirty="0" smtClean="0">
                <a:hlinkClick r:id="rId7"/>
              </a:rPr>
              <a:t>/#/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https://apihandyman.io/writing-openapi-swagger-specification-tutorial-part-2-the-basics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http://openapi-specification-visual-documentation.apihandyman.io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https://apihandyman.io/openapi-trek-api-days-london-2016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https://www.getpostman.com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60" y="131044"/>
            <a:ext cx="923440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136</Words>
  <Application>Microsoft Office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inherit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Progressive Casualty Insurance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Zsembik</dc:creator>
  <cp:lastModifiedBy>PaulZsembik</cp:lastModifiedBy>
  <cp:revision>52</cp:revision>
  <dcterms:created xsi:type="dcterms:W3CDTF">2016-11-03T16:15:13Z</dcterms:created>
  <dcterms:modified xsi:type="dcterms:W3CDTF">2016-11-16T13:13:48Z</dcterms:modified>
</cp:coreProperties>
</file>