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928"/>
  </p:normalViewPr>
  <p:slideViewPr>
    <p:cSldViewPr snapToGrid="0">
      <p:cViewPr varScale="1">
        <p:scale>
          <a:sx n="128" d="100"/>
          <a:sy n="128" d="100"/>
        </p:scale>
        <p:origin x="113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B515B-B6E3-FD46-AFAF-9BE9873B12E3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93E4-2600-0B42-BA6B-DEFC6E66D0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75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73F00-E5EE-F4B4-50F5-03884C2CE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C1A6BA-4225-665D-9E6A-738F9A8E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7FBD4-AD5E-3356-CA12-856F2EB7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14F55-C379-1480-02C3-84897806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DC83C-74E5-2CBA-3808-467B610B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34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C95F9-D5C6-E920-56A3-D3797C50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F4207-89CF-8FA2-10F6-B684A8A1A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8CA35-9C52-D0F1-CC86-F1221881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1C031-CF28-67F2-23E9-BD230C76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72F7A-8D3D-97AB-DB4C-6E15C4FB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39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DF980-BEA3-EE37-B22D-12AFB894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E446B2-25F3-8247-6A1F-88315119D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55CD1-EBAE-111A-74E8-04254257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9AB8B-0995-3FDC-BC34-EAF7AA74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1DE3E-AE98-EEED-6666-97106B25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4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3486-39A4-120A-CAC8-7A19C57C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CC759-6899-DBC1-6796-8B18946E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AA7AF-CE7B-F1F1-EBA1-E33E4F16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E803A-FD22-5B02-4D29-32A9CCE9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BF914-11DC-A38A-235A-DA0AEE8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6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FD7A5-D776-E59C-C326-BD190E89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B40D4-A197-7245-CB22-0AA3D145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EB196-A98A-51D2-8FD1-95FDC819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36928-C9A0-1A56-0943-1FCB4DB7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4D0A2-569F-95C6-7435-2F149D01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24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FEC6F-950E-341F-9495-9B53DC5D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6C4B83-E114-6B44-4E61-454FF2254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ACF342-0045-804A-7EE9-8FD40AF4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DD6C1-A7F2-5414-0147-5B3651D6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FAD87-A26B-C567-2B64-42065CF6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7BF51-A659-1BE5-8AD1-BC6B425A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0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BA93F-6435-D41F-9B4D-D4C6FB91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D1D97-2A1C-25C0-525B-98E3A913D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650F2-57F0-1AF9-52DC-140426C50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8CB0D6-6AFA-AC5E-58E1-02571A743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2C5993-732E-5DBB-B4BC-4E3280CE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2AA412-D5A9-F9D0-3367-7F237790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6F2196-01A6-D17B-1D30-48E99269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FEC58E-941F-FE41-2A6C-343F3C4B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3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A98A2-02D8-A746-73ED-D1169D6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68FF4D-067C-C44C-8B3C-E56B5B3D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5AC40-4D0F-C862-8A9E-50E099B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16DB2-3BC0-10EA-B858-0E0A0657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84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99971-51AD-C009-44CF-628E1A9F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81566-0AFB-A0AF-AF3F-3C93F06D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8BAC4-5A58-C6B9-B4D7-7BF0BC3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B9601-8ABE-D2CB-D6A0-47853928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6A826-0631-A66B-E401-0AEBFE5E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C1C48-5FEC-5142-A5E7-8DF3863E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06623-337E-0E21-7DD1-DA8ABC5A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BF0BEE-216D-093C-949C-DAD46E8B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308EE-A663-CE7E-E491-58877CC9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38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77189-A2B0-98DD-0945-DD8ED655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7494EE-801E-5FC4-8E7B-A32B17020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01884C-0D3B-0134-69CD-66E2254BA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3E24E-5A3B-917F-2FB1-D2EAC652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85E25-7AD9-1D08-FAAE-20C4BF66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56F1A-19D4-80EE-4A24-6A588B1F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69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52E578-ECF4-4285-C037-EED51EDC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2F911-0426-40E5-FA93-63AA1508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9A21F-4321-7F59-0EA7-E150C59CE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423B-D189-1642-862E-6124C7A5A224}" type="datetimeFigureOut">
              <a:rPr kumimoji="1" lang="zh-CN" altLang="en-US" smtClean="0"/>
              <a:t>2025/9/5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E4F44-C225-EFA8-8112-D565A5301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87A7F-9B4D-9BBC-3F3B-ABB81552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6CBF2-5B80-694E-AA73-110FB0D23C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1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7932-4212-8476-4451-1DEB74CA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856961-5863-6BB5-EBEB-4016E1E8FA92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OpenVLA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 err="1"/>
              <a:t>BackGround</a:t>
            </a:r>
            <a:r>
              <a:rPr kumimoji="1" lang="zh-CN" altLang="en-US" sz="2000" b="1" u="sng" dirty="0"/>
              <a:t> </a:t>
            </a:r>
            <a:r>
              <a:rPr kumimoji="1" lang="en-US" altLang="zh-CN" sz="2000" b="1" u="sng" dirty="0"/>
              <a:t>&amp;</a:t>
            </a:r>
            <a:r>
              <a:rPr kumimoji="1" lang="zh-CN" altLang="en-US" sz="2000" b="1" u="sng" dirty="0"/>
              <a:t> </a:t>
            </a:r>
            <a:r>
              <a:rPr kumimoji="1" lang="en-US" altLang="zh-CN" sz="2000" b="1" u="sng" dirty="0"/>
              <a:t>Setting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980E59-0413-A3DF-DD9B-CD8C193536A8}"/>
              </a:ext>
            </a:extLst>
          </p:cNvPr>
          <p:cNvSpPr txBox="1"/>
          <p:nvPr/>
        </p:nvSpPr>
        <p:spPr>
          <a:xfrm>
            <a:off x="342103" y="1302025"/>
            <a:ext cx="113288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Definition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‘Policy’:</a:t>
            </a:r>
          </a:p>
          <a:p>
            <a:r>
              <a:rPr kumimoji="1" lang="en-US" altLang="zh-CN" dirty="0"/>
              <a:t>supervised regression task of 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map observations to actions</a:t>
            </a:r>
          </a:p>
          <a:p>
            <a:r>
              <a:rPr kumimoji="1" lang="en-US" altLang="zh-CN" sz="2400" b="1" dirty="0"/>
              <a:t>Setting:</a:t>
            </a:r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VLA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</a:p>
          <a:p>
            <a:r>
              <a:rPr kumimoji="1" lang="en-US" altLang="zh-CN" sz="2400" b="1" dirty="0"/>
              <a:t>Previous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Robot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Manipulation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Methods:</a:t>
            </a:r>
          </a:p>
          <a:p>
            <a:pPr marL="342900" indent="-342900">
              <a:buAutoNum type="arabicPeriod"/>
            </a:pPr>
            <a:r>
              <a:rPr kumimoji="1" lang="en-US" altLang="zh-CN" b="1" dirty="0"/>
              <a:t>Conventional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Model-based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Control:</a:t>
            </a:r>
            <a:r>
              <a:rPr kumimoji="1" lang="zh-CN" altLang="en-US" b="1" dirty="0"/>
              <a:t> </a:t>
            </a:r>
            <a:br>
              <a:rPr kumimoji="1" lang="en-US" altLang="zh-CN" b="1" dirty="0"/>
            </a:br>
            <a:r>
              <a:rPr kumimoji="1" lang="en-US" altLang="zh-CN" dirty="0"/>
              <a:t>precious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</a:t>
            </a:r>
          </a:p>
          <a:p>
            <a:pPr marL="342900" indent="-342900">
              <a:buAutoNum type="arabicPeriod"/>
            </a:pPr>
            <a:r>
              <a:rPr kumimoji="1" lang="en-US" altLang="zh-CN" b="1" dirty="0"/>
              <a:t>RL-based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Control:</a:t>
            </a:r>
            <a:r>
              <a:rPr kumimoji="1" lang="zh-CN" altLang="en-US" b="1" dirty="0"/>
              <a:t> </a:t>
            </a:r>
            <a:br>
              <a:rPr kumimoji="1" lang="en-US" altLang="zh-CN" b="1" dirty="0"/>
            </a:b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perception(images)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</a:p>
          <a:p>
            <a:pPr marL="342900" indent="-342900">
              <a:buAutoNum type="arabicPeriod"/>
            </a:pPr>
            <a:r>
              <a:rPr kumimoji="1" lang="en-US" altLang="zh-CN" b="1" dirty="0"/>
              <a:t>Imitation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Learning:</a:t>
            </a:r>
            <a:r>
              <a:rPr kumimoji="1" lang="zh-CN" altLang="en-US" b="1" dirty="0"/>
              <a:t> </a:t>
            </a:r>
            <a:br>
              <a:rPr kumimoji="1" lang="en-US" altLang="zh-CN" b="1" dirty="0"/>
            </a:b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‘correct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human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rewarding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0F19B8-BFA0-9D3E-53E0-B95A771AFCED}"/>
              </a:ext>
            </a:extLst>
          </p:cNvPr>
          <p:cNvSpPr txBox="1"/>
          <p:nvPr/>
        </p:nvSpPr>
        <p:spPr>
          <a:xfrm>
            <a:off x="686229" y="5218045"/>
            <a:ext cx="10819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How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solve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challenge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generalization?</a:t>
            </a:r>
            <a:r>
              <a:rPr kumimoji="1" lang="zh-CN" altLang="en-US" sz="2800" dirty="0"/>
              <a:t>    </a:t>
            </a:r>
            <a:endParaRPr kumimoji="1" lang="en-US" altLang="zh-CN" sz="2800" dirty="0"/>
          </a:p>
          <a:p>
            <a:pPr algn="ctr"/>
            <a:r>
              <a:rPr kumimoji="1" lang="en-US" altLang="zh-CN" sz="2800" dirty="0">
                <a:sym typeface="Wingdings" pitchFamily="2" charset="2"/>
              </a:rPr>
              <a:t></a:t>
            </a:r>
            <a:r>
              <a:rPr kumimoji="1" lang="zh-CN" altLang="en-US" sz="2800" dirty="0">
                <a:sym typeface="Wingdings" pitchFamily="2" charset="2"/>
              </a:rPr>
              <a:t>  </a:t>
            </a:r>
            <a:r>
              <a:rPr kumimoji="1" lang="en-US" altLang="zh-CN" sz="2800" dirty="0">
                <a:sym typeface="Wingdings" pitchFamily="2" charset="2"/>
              </a:rPr>
              <a:t>Integrate</a:t>
            </a:r>
            <a:r>
              <a:rPr kumimoji="1" lang="zh-CN" altLang="en-US" sz="2800" dirty="0">
                <a:sym typeface="Wingdings" pitchFamily="2" charset="2"/>
              </a:rPr>
              <a:t> </a:t>
            </a:r>
            <a:r>
              <a:rPr kumimoji="1" lang="en-US" altLang="zh-CN" sz="2800" dirty="0">
                <a:sym typeface="Wingdings" pitchFamily="2" charset="2"/>
              </a:rPr>
              <a:t>the</a:t>
            </a:r>
            <a:r>
              <a:rPr kumimoji="1" lang="zh-CN" altLang="en-US" sz="2800" dirty="0">
                <a:sym typeface="Wingdings" pitchFamily="2" charset="2"/>
              </a:rPr>
              <a:t> </a:t>
            </a:r>
            <a:r>
              <a:rPr kumimoji="1" lang="en-US" altLang="zh-CN" sz="2800" dirty="0">
                <a:sym typeface="Wingdings" pitchFamily="2" charset="2"/>
              </a:rPr>
              <a:t>power</a:t>
            </a:r>
            <a:r>
              <a:rPr kumimoji="1" lang="zh-CN" altLang="en-US" sz="2800" dirty="0">
                <a:sym typeface="Wingdings" pitchFamily="2" charset="2"/>
              </a:rPr>
              <a:t> </a:t>
            </a:r>
            <a:r>
              <a:rPr kumimoji="1" lang="en-US" altLang="zh-CN" sz="2800" dirty="0">
                <a:sym typeface="Wingdings" pitchFamily="2" charset="2"/>
              </a:rPr>
              <a:t>of</a:t>
            </a:r>
            <a:r>
              <a:rPr kumimoji="1" lang="zh-CN" altLang="en-US" sz="2800" dirty="0">
                <a:sym typeface="Wingdings" pitchFamily="2" charset="2"/>
              </a:rPr>
              <a:t> </a:t>
            </a:r>
            <a:r>
              <a:rPr kumimoji="1" lang="en-US" altLang="zh-CN" sz="2800" dirty="0">
                <a:sym typeface="Wingdings" pitchFamily="2" charset="2"/>
              </a:rPr>
              <a:t>visual</a:t>
            </a:r>
            <a:r>
              <a:rPr kumimoji="1" lang="zh-CN" altLang="en-US" sz="2800" dirty="0">
                <a:sym typeface="Wingdings" pitchFamily="2" charset="2"/>
              </a:rPr>
              <a:t> </a:t>
            </a:r>
            <a:r>
              <a:rPr kumimoji="1" lang="en-US" altLang="zh-CN" sz="2800" dirty="0">
                <a:sym typeface="Wingdings" pitchFamily="2" charset="2"/>
              </a:rPr>
              <a:t>foundation</a:t>
            </a:r>
            <a:r>
              <a:rPr kumimoji="1" lang="zh-CN" altLang="en-US" sz="2800" dirty="0">
                <a:sym typeface="Wingdings" pitchFamily="2" charset="2"/>
              </a:rPr>
              <a:t> </a:t>
            </a:r>
            <a:r>
              <a:rPr kumimoji="1" lang="en-US" altLang="zh-CN" sz="2800" dirty="0">
                <a:sym typeface="Wingdings" pitchFamily="2" charset="2"/>
              </a:rPr>
              <a:t>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5D7E4-353C-0E17-2480-095F4B0C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246" y="1121189"/>
            <a:ext cx="1917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FF33-B2CE-3FD1-E343-B246B2C5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ED2987E-5926-8744-7B1C-C35C61017321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UniVLA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Methods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262D6A-B853-B3A5-6897-F79290667B32}"/>
              </a:ext>
            </a:extLst>
          </p:cNvPr>
          <p:cNvSpPr txBox="1"/>
          <p:nvPr/>
        </p:nvSpPr>
        <p:spPr>
          <a:xfrm>
            <a:off x="157369" y="1145072"/>
            <a:ext cx="11779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/>
              <a:t>Task-centric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latent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learning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replacing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language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instruction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2594FB-2F87-BDD3-BF51-82EB90E4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" y="1764042"/>
            <a:ext cx="11875788" cy="3662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19C4ED-93A1-0DE9-3B28-0F678AFA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58" y="5556352"/>
            <a:ext cx="5711687" cy="12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2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491D-2C70-AE92-1430-FF3856EA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9872E03-7F98-D5C8-7E6D-2E1EAAEA2930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UniVLA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Methods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FBC06E-2F5C-E916-44E3-6ECABB06CB76}"/>
              </a:ext>
            </a:extLst>
          </p:cNvPr>
          <p:cNvSpPr txBox="1"/>
          <p:nvPr/>
        </p:nvSpPr>
        <p:spPr>
          <a:xfrm>
            <a:off x="157369" y="1145072"/>
            <a:ext cx="11779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/>
              <a:t>Next-token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Prediction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Training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D2F2C0-FEDB-BF2E-5C4E-8C1EC4F9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6" y="1764042"/>
            <a:ext cx="5674223" cy="32117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6E599D-D55F-6FCF-38F1-D2C7D1593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53" y="5133048"/>
            <a:ext cx="7332894" cy="10038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90A26C-7E07-2027-3C98-85CD19B16A9A}"/>
              </a:ext>
            </a:extLst>
          </p:cNvPr>
          <p:cNvSpPr txBox="1"/>
          <p:nvPr/>
        </p:nvSpPr>
        <p:spPr>
          <a:xfrm>
            <a:off x="6900211" y="2508838"/>
            <a:ext cx="4770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qa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qv: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20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24AE2-BFE5-7800-19D8-384A05BC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A8C9042-8C7C-78A1-5B60-0983E0FC1851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UniVLA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Methods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0F78A6-FB42-A490-CB78-D24C274D486A}"/>
              </a:ext>
            </a:extLst>
          </p:cNvPr>
          <p:cNvSpPr txBox="1"/>
          <p:nvPr/>
        </p:nvSpPr>
        <p:spPr>
          <a:xfrm>
            <a:off x="157369" y="1145072"/>
            <a:ext cx="11779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/>
              <a:t>Task-centric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latent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learning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by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replacing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language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instruction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07CBAE-8E4D-2A20-7560-90BA6DEF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" y="1764042"/>
            <a:ext cx="11875788" cy="3662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FEB340-58D1-2A7B-C0DB-761BE163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158" y="5556352"/>
            <a:ext cx="5711687" cy="129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69764-0340-F999-1176-D82FE0FA5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A6C723F-1BE5-F082-EF67-3582E692642B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OpenVLA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 err="1"/>
              <a:t>BackGround</a:t>
            </a:r>
            <a:endParaRPr kumimoji="1" lang="en-US" altLang="zh-CN" sz="2000" b="1" u="sng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3DBD94-A913-3252-FA4E-5CDAEF7A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86" y="1847489"/>
            <a:ext cx="11160483" cy="302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5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6165B-997A-EC17-9E39-BE7E091BF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6FA69DE-85BA-9CA6-9505-E147EBC8D59C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OpenVLA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Motivation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EC5935-0F7C-D724-45FC-BE1C75AD7F60}"/>
              </a:ext>
            </a:extLst>
          </p:cNvPr>
          <p:cNvSpPr txBox="1"/>
          <p:nvPr/>
        </p:nvSpPr>
        <p:spPr>
          <a:xfrm>
            <a:off x="342103" y="1759225"/>
            <a:ext cx="11328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b="1" dirty="0"/>
              <a:t>Using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vision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language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foundation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model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building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block.</a:t>
            </a:r>
          </a:p>
          <a:p>
            <a:pPr marL="457200" indent="-457200">
              <a:buAutoNum type="arabicPeriod"/>
            </a:pPr>
            <a:endParaRPr kumimoji="1" lang="en-US" altLang="zh-CN" sz="2400" b="1" dirty="0"/>
          </a:p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Current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methods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closed.</a:t>
            </a:r>
          </a:p>
          <a:p>
            <a:endParaRPr kumimoji="1" lang="en-US" altLang="zh-CN" sz="2400" b="1" dirty="0"/>
          </a:p>
          <a:p>
            <a:r>
              <a:rPr kumimoji="1" lang="en-US" altLang="zh-CN" sz="2400" b="1" dirty="0"/>
              <a:t>3.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Existing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methods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don’t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provide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best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deploying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VLA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new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robots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environments.</a:t>
            </a:r>
          </a:p>
        </p:txBody>
      </p:sp>
    </p:spTree>
    <p:extLst>
      <p:ext uri="{BB962C8B-B14F-4D97-AF65-F5344CB8AC3E}">
        <p14:creationId xmlns:p14="http://schemas.microsoft.com/office/powerpoint/2010/main" val="10164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EB4CD-7F0E-FF81-A09C-B4DB8602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EA9760C-3E30-4CE4-E08E-F178B42B8BA8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OpenVLA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Methods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5B399-D1D5-28E4-EF9B-E476A516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7" y="2064985"/>
            <a:ext cx="8195643" cy="32511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C7E6C9-8C56-4BA0-154E-51704040E34F}"/>
              </a:ext>
            </a:extLst>
          </p:cNvPr>
          <p:cNvSpPr txBox="1"/>
          <p:nvPr/>
        </p:nvSpPr>
        <p:spPr>
          <a:xfrm>
            <a:off x="171051" y="987767"/>
            <a:ext cx="1132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Overall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Pipeline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1B662F-FEDC-F0EE-A031-121BCA16101D}"/>
              </a:ext>
            </a:extLst>
          </p:cNvPr>
          <p:cNvSpPr txBox="1"/>
          <p:nvPr/>
        </p:nvSpPr>
        <p:spPr>
          <a:xfrm>
            <a:off x="204595" y="1449432"/>
            <a:ext cx="11328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Training:</a:t>
            </a:r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manner,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4C969D-798B-EC46-1B79-00CC5F11BC9B}"/>
              </a:ext>
            </a:extLst>
          </p:cNvPr>
          <p:cNvSpPr txBox="1"/>
          <p:nvPr/>
        </p:nvSpPr>
        <p:spPr>
          <a:xfrm>
            <a:off x="204595" y="5160041"/>
            <a:ext cx="1132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Comments: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ignores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samples.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3D-aware,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numerous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convergance</a:t>
            </a:r>
            <a:r>
              <a:rPr kumimoji="1"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82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9DCD-762A-134A-41D3-A7B8DF71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82D7C74-AD55-CA41-1BD3-19C0D4B0AC2D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OpenVLA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Methods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70F7F-5F56-7502-13CA-EA1A83CAD750}"/>
              </a:ext>
            </a:extLst>
          </p:cNvPr>
          <p:cNvSpPr txBox="1"/>
          <p:nvPr/>
        </p:nvSpPr>
        <p:spPr>
          <a:xfrm>
            <a:off x="171051" y="1162008"/>
            <a:ext cx="1132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How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tokenize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actions?</a:t>
            </a:r>
          </a:p>
          <a:p>
            <a:r>
              <a:rPr kumimoji="1" lang="en-US" altLang="zh-CN" dirty="0"/>
              <a:t>Llama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100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fine-tuning</a:t>
            </a:r>
            <a:endParaRPr kumimoji="1" lang="en-US" altLang="zh-CN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917FC1-03CD-6639-1EB4-4FC99046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4" y="2142282"/>
            <a:ext cx="10115793" cy="28150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0E608A8-5C25-6FFC-4DAE-51D3E2D55B98}"/>
              </a:ext>
            </a:extLst>
          </p:cNvPr>
          <p:cNvSpPr txBox="1"/>
          <p:nvPr/>
        </p:nvSpPr>
        <p:spPr>
          <a:xfrm>
            <a:off x="171051" y="4431920"/>
            <a:ext cx="11328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Comments</a:t>
            </a:r>
          </a:p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robots.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2447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4A208-BB35-B456-A238-048D14AC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A0EF0D9-BF2A-9F8C-688A-C660B8EEA6C4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UniVLA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RSS</a:t>
            </a:r>
            <a:r>
              <a:rPr kumimoji="1" lang="zh-CN" altLang="en-US" sz="2000" b="1" u="sng" dirty="0"/>
              <a:t> </a:t>
            </a:r>
            <a:r>
              <a:rPr kumimoji="1" lang="en-US" altLang="zh-CN" sz="2000" b="1" u="sng" dirty="0"/>
              <a:t>2025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77F4C7-45EB-D15A-30CD-68FC88A6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6" y="1669775"/>
            <a:ext cx="10725787" cy="39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0F3A-2762-DDF5-7B5D-BC9D2577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086DB43-0CB1-80A3-8CFB-91AEFE58008B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UniVLA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Motivation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F8F4EE-291A-6437-078E-71412BC3DE44}"/>
              </a:ext>
            </a:extLst>
          </p:cNvPr>
          <p:cNvSpPr txBox="1"/>
          <p:nvPr/>
        </p:nvSpPr>
        <p:spPr>
          <a:xfrm>
            <a:off x="111416" y="1251460"/>
            <a:ext cx="117559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Challenge</a:t>
            </a:r>
            <a:r>
              <a:rPr kumimoji="1" lang="zh-CN" altLang="en-US" sz="2400" b="1" dirty="0"/>
              <a:t>：</a:t>
            </a:r>
            <a:endParaRPr kumimoji="1" lang="en-US" altLang="zh-CN" sz="2400" b="1" dirty="0"/>
          </a:p>
          <a:p>
            <a:endParaRPr kumimoji="1" lang="en-US" altLang="zh-CN" sz="2400" b="1" dirty="0"/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heterogeneity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observation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embodiments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tasks</a:t>
            </a:r>
            <a:r>
              <a:rPr kumimoji="1" lang="en-US" altLang="zh-CN" dirty="0"/>
              <a:t>.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unified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action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representation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embodiments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tasks</a:t>
            </a:r>
            <a:r>
              <a:rPr kumimoji="1" lang="en-US" altLang="zh-CN" dirty="0"/>
              <a:t>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9B9BA0-4B64-40D2-2E45-F4321CC74359}"/>
              </a:ext>
            </a:extLst>
          </p:cNvPr>
          <p:cNvSpPr txBox="1"/>
          <p:nvPr/>
        </p:nvSpPr>
        <p:spPr>
          <a:xfrm>
            <a:off x="111416" y="3322112"/>
            <a:ext cx="117559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Methods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task-centric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latents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Next-token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prediction</a:t>
            </a:r>
          </a:p>
          <a:p>
            <a:pPr marL="342900" indent="-342900">
              <a:buAutoNum type="arabicPeriod"/>
            </a:pPr>
            <a:r>
              <a:rPr kumimoji="1" lang="en-US" altLang="zh-CN" dirty="0" err="1"/>
              <a:t>Latents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229445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3B18A-DECC-2F85-FB3C-FC81B4CE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5CB5299-1F3D-D72A-BB52-CF51E4A2D566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UniVLA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Methods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15D4AB-063F-70B1-FDB5-8A5C9B86C305}"/>
              </a:ext>
            </a:extLst>
          </p:cNvPr>
          <p:cNvSpPr txBox="1"/>
          <p:nvPr/>
        </p:nvSpPr>
        <p:spPr>
          <a:xfrm>
            <a:off x="158106" y="1135018"/>
            <a:ext cx="117559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Task-centric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Latent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Action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Learning</a:t>
            </a:r>
            <a:r>
              <a:rPr kumimoji="1" lang="zh-CN" altLang="en-US" sz="2400" b="1" dirty="0"/>
              <a:t>：</a:t>
            </a:r>
            <a:endParaRPr kumimoji="1" lang="en-US" altLang="zh-CN" sz="2400" b="1" dirty="0"/>
          </a:p>
          <a:p>
            <a:pPr marL="457200" indent="-457200">
              <a:buAutoNum type="arabicPeriod"/>
            </a:pP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images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input.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task-relevant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de-couple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task-irrelevant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task-centric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information.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VQ-VAE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robot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features.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(trick)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DINO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overfitting.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259A77-D159-4EB9-C3C5-B56FF005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6" y="2944264"/>
            <a:ext cx="11875788" cy="36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5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D65AF-6343-0FE5-8CB8-B3C031E6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C636DFA-6741-4C66-61C6-21B1A1B1A196}"/>
              </a:ext>
            </a:extLst>
          </p:cNvPr>
          <p:cNvSpPr txBox="1"/>
          <p:nvPr/>
        </p:nvSpPr>
        <p:spPr>
          <a:xfrm>
            <a:off x="0" y="-89451"/>
            <a:ext cx="11670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u="sng" dirty="0" err="1"/>
              <a:t>UniVLA</a:t>
            </a:r>
            <a:endParaRPr kumimoji="1" lang="en-US" altLang="zh-CN" sz="4400" b="1" u="sng" dirty="0"/>
          </a:p>
          <a:p>
            <a:r>
              <a:rPr kumimoji="1" lang="en-US" altLang="zh-CN" sz="2000" b="1" u="sng" dirty="0"/>
              <a:t>Methods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DEF79D-2ABE-07FA-EF8C-752108B5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11" y="4094921"/>
            <a:ext cx="6071582" cy="9328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C57775-0507-C8A5-3216-17822341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69" y="2950474"/>
            <a:ext cx="5238661" cy="33985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31A3AC-8EE7-E5A4-51D1-A1B2B35A2B43}"/>
              </a:ext>
            </a:extLst>
          </p:cNvPr>
          <p:cNvSpPr txBox="1"/>
          <p:nvPr/>
        </p:nvSpPr>
        <p:spPr>
          <a:xfrm>
            <a:off x="157369" y="1145072"/>
            <a:ext cx="1177952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b="1" dirty="0"/>
              <a:t>Task-irrelevant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latent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learning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VQ-VAE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(unsupervised)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manner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VQ-VAE?</a:t>
            </a:r>
            <a:r>
              <a:rPr kumimoji="1" lang="zh-CN" altLang="en-US" dirty="0"/>
              <a:t>   </a:t>
            </a:r>
            <a:r>
              <a:rPr kumimoji="1" lang="en-US" altLang="zh-CN" dirty="0"/>
              <a:t>Unsupervised,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task-irrelevant?</a:t>
            </a:r>
            <a:r>
              <a:rPr kumimoji="1" lang="zh-CN" altLang="en-US" dirty="0"/>
              <a:t>  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task-relevant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code-book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27335</TotalTime>
  <Words>472</Words>
  <Application>Microsoft Macintosh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Wang</dc:creator>
  <cp:lastModifiedBy>Yu Wang</cp:lastModifiedBy>
  <cp:revision>76</cp:revision>
  <dcterms:created xsi:type="dcterms:W3CDTF">2024-09-18T08:19:21Z</dcterms:created>
  <dcterms:modified xsi:type="dcterms:W3CDTF">2025-09-05T08:10:55Z</dcterms:modified>
</cp:coreProperties>
</file>