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hdphoto2.wdp" ContentType="image/vnd.ms-photo"/>
  <Override PartName="/ppt/media/image2.png" ContentType="image/png"/>
  <Override PartName="/ppt/media/hdphoto3.wdp" ContentType="image/vnd.ms-photo"/>
  <Override PartName="/ppt/media/hdphoto1.wdp" ContentType="image/vnd.ms-photo"/>
  <Override PartName="/ppt/media/image3.png" ContentType="image/png"/>
  <Override PartName="/ppt/media/hdphoto4.wdp" ContentType="image/vnd.ms-photo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</p:sldIdLst>
  <p:sldSz cx="9601200" cy="128016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848526-B5D6-48DA-9637-342A403568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9DD402F-EC42-4CEF-B682-D1F6A28C5F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901F6F01-C49B-4E41-A285-5190580CF3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FEB001-B84D-4E0E-9FD0-D1E5BDBD23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25DA80-0A7E-4D61-83A7-6D0A132548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5D7A536-FE78-4385-98DD-5ABE26F893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F93085A-20D7-4BFB-93A6-B962740DDC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7C3C1DA-77BA-4106-8E01-FA7E609766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9844AF1-0B3E-4AF9-A664-6AC9F54A6F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C39A552-A23C-4F38-9957-5E8C8345E0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D393BBC-868C-4438-889E-FBDDBA56EB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36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983CB22-B55B-4592-BA6F-6599F6E417FD}" type="slidenum"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6024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28"/>
          </p:nvPr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9"/>
          </p:nvPr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1A8C039-D770-4498-8480-0BB706109581}" type="slidenum"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0"/>
          </p:nvPr>
        </p:nvSpPr>
        <p:spPr>
          <a:xfrm>
            <a:off x="66024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ftr" idx="31"/>
          </p:nvPr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32"/>
          </p:nvPr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737C55B-8E6B-4CA9-8689-AC401E19213C}" type="slidenum"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33"/>
          </p:nvPr>
        </p:nvSpPr>
        <p:spPr>
          <a:xfrm>
            <a:off x="66024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BD811BB-9E67-4BD3-9067-4C5CAE9739DF}" type="slidenum"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66024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E99467B-72BC-43A2-B63E-41B84CEF2537}" type="slidenum"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66024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36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360" cy="74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2E13151-8DBA-47C6-92EC-C2A370BEDF99}" type="slidenum"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66024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81AFD47-4232-4EED-B8C5-DB7711EFD82C}" type="slidenum"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66024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36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5960" cy="74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5960" cy="74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783389D-03E9-41CF-AF46-0BE3DE327759}" type="slidenum"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66024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45601CC-16A7-497F-8267-F1840A9FD7E3}" type="slidenum"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66024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36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8775D37-55B0-4C7C-AF4C-9870451FAE0C}" type="slidenum"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66024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3180240" y="11865240"/>
            <a:ext cx="323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678096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D9B0165-A22E-4097-9842-E36BF1355A0F}" type="slidenum">
              <a:rPr b="0" lang="pt-BR" sz="12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660240" y="11865240"/>
            <a:ext cx="2159640" cy="68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microsoft.com/office/2007/relationships/hdphoto" Target="../media/hdphoto1.wdp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microsoft.com/office/2007/relationships/hdphoto" Target="../media/hdphoto4.wdp"/><Relationship Id="rId3" Type="http://schemas.openxmlformats.org/officeDocument/2006/relationships/image" Target="../media/image4.png"/><Relationship Id="rId4" Type="http://schemas.openxmlformats.org/officeDocument/2006/relationships/hyperlink" Target="https://github.com/felipeAguiarCode/prompts-recipe-to-create-a-ebook" TargetMode="External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microsoft.com/office/2007/relationships/hdphoto" Target="../media/hdphoto2.wdp"/><Relationship Id="rId3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microsoft.com/office/2007/relationships/hdphoto" Target="../media/hdphoto3.wdp"/><Relationship Id="rId3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1"/>
          <p:cNvSpPr/>
          <p:nvPr/>
        </p:nvSpPr>
        <p:spPr>
          <a:xfrm>
            <a:off x="0" y="0"/>
            <a:ext cx="9600480" cy="1280088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52" name="jedi_img" descr="Homem de camisa azul em fundo escuro&#10;&#10;Descrição gerada automaticamente com confiança baixa"/>
          <p:cNvPicPr/>
          <p:nvPr/>
        </p:nvPicPr>
        <p:blipFill>
          <a:blip r:embed="rId1"/>
          <a:stretch/>
        </p:blipFill>
        <p:spPr>
          <a:xfrm>
            <a:off x="0" y="1835280"/>
            <a:ext cx="9600480" cy="9600480"/>
          </a:xfrm>
          <a:prstGeom prst="rect">
            <a:avLst/>
          </a:prstGeom>
          <a:ln w="0">
            <a:noFill/>
          </a:ln>
        </p:spPr>
      </p:pic>
      <p:sp>
        <p:nvSpPr>
          <p:cNvPr id="53" name="fundo_subtitulo"/>
          <p:cNvSpPr/>
          <p:nvPr/>
        </p:nvSpPr>
        <p:spPr>
          <a:xfrm>
            <a:off x="0" y="2446920"/>
            <a:ext cx="9600480" cy="830160"/>
          </a:xfrm>
          <a:prstGeom prst="rect">
            <a:avLst/>
          </a:prstGeom>
          <a:solidFill>
            <a:srgbClr val="36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54" name="logo_css" descr="Ícone&#10;&#10;Descrição gerada automaticamente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0" t="16573" r="0" b="0"/>
          <a:stretch/>
        </p:blipFill>
        <p:spPr>
          <a:xfrm>
            <a:off x="1838160" y="7203600"/>
            <a:ext cx="5924160" cy="2796840"/>
          </a:xfrm>
          <a:prstGeom prst="rect">
            <a:avLst/>
          </a:prstGeom>
          <a:ln w="0">
            <a:noFill/>
          </a:ln>
        </p:spPr>
      </p:pic>
      <p:sp>
        <p:nvSpPr>
          <p:cNvPr id="55" name="CaixaDeTexto 9"/>
          <p:cNvSpPr/>
          <p:nvPr/>
        </p:nvSpPr>
        <p:spPr>
          <a:xfrm>
            <a:off x="552960" y="338040"/>
            <a:ext cx="10123920" cy="1552680"/>
          </a:xfrm>
          <a:prstGeom prst="rect">
            <a:avLst/>
          </a:prstGeom>
          <a:noFill/>
          <a:ln w="0">
            <a:noFill/>
          </a:ln>
          <a:effectLst>
            <a:glow rad="1092240">
              <a:srgbClr val="4472c4">
                <a:alpha val="28000"/>
              </a:srgbClr>
            </a:glow>
            <a:outerShdw algn="ctr" blurRad="50760" dir="5400000" dist="50760" rotWithShape="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9600" spc="-1" strike="noStrike">
                <a:solidFill>
                  <a:schemeClr val="lt1"/>
                </a:solidFill>
                <a:latin typeface="8BIT WONDER"/>
              </a:rPr>
              <a:t>CSS JEDI</a:t>
            </a:r>
            <a:endParaRPr b="0" lang="en-U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subtitulo"/>
          <p:cNvSpPr/>
          <p:nvPr/>
        </p:nvSpPr>
        <p:spPr>
          <a:xfrm>
            <a:off x="78480" y="2446920"/>
            <a:ext cx="100764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4800" spc="-1" strike="noStrike">
                <a:solidFill>
                  <a:schemeClr val="lt1"/>
                </a:solidFill>
                <a:latin typeface="Impact"/>
              </a:rPr>
              <a:t>DOMINE A FORÇA DOS SELETORES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fundo_rodape"/>
          <p:cNvSpPr/>
          <p:nvPr/>
        </p:nvSpPr>
        <p:spPr>
          <a:xfrm>
            <a:off x="2612520" y="11632680"/>
            <a:ext cx="4377600" cy="830160"/>
          </a:xfrm>
          <a:prstGeom prst="rect">
            <a:avLst/>
          </a:prstGeom>
          <a:solidFill>
            <a:srgbClr val="36a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8" name="rodape"/>
          <p:cNvSpPr/>
          <p:nvPr/>
        </p:nvSpPr>
        <p:spPr>
          <a:xfrm>
            <a:off x="3008160" y="11632680"/>
            <a:ext cx="358380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4800" spc="-1" strike="noStrike">
                <a:solidFill>
                  <a:srgbClr val="0d0a27"/>
                </a:solidFill>
                <a:latin typeface="Impact"/>
              </a:rPr>
              <a:t>FELIPE AGUIAR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subtitulo_componente"/>
          <p:cNvSpPr/>
          <p:nvPr/>
        </p:nvSpPr>
        <p:spPr>
          <a:xfrm>
            <a:off x="250560" y="10217520"/>
            <a:ext cx="9099720" cy="155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3200" spc="-1" strike="noStrike">
                <a:solidFill>
                  <a:schemeClr val="lt1"/>
                </a:solidFill>
                <a:latin typeface="Calibri Light"/>
              </a:rPr>
              <a:t>Aprenda quais são os principais tipos de seletores mais utilizadas na hora de construir páginas web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tângulo 1"/>
          <p:cNvSpPr/>
          <p:nvPr/>
        </p:nvSpPr>
        <p:spPr>
          <a:xfrm>
            <a:off x="0" y="0"/>
            <a:ext cx="9600480" cy="12800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9" name="titulo_componente"/>
          <p:cNvSpPr/>
          <p:nvPr/>
        </p:nvSpPr>
        <p:spPr>
          <a:xfrm>
            <a:off x="892440" y="6388200"/>
            <a:ext cx="7815960" cy="21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6600" spc="-1" strike="noStrike">
                <a:solidFill>
                  <a:schemeClr val="lt1"/>
                </a:solidFill>
                <a:latin typeface="Impact"/>
              </a:rPr>
              <a:t>Passo a Passo para Criar o Ebook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itulo_componente"/>
          <p:cNvSpPr/>
          <p:nvPr/>
        </p:nvSpPr>
        <p:spPr>
          <a:xfrm>
            <a:off x="807480" y="2133720"/>
            <a:ext cx="781596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8700" spc="-1" strike="noStrike">
                <a:solidFill>
                  <a:srgbClr val="11fffe"/>
                </a:solidFill>
                <a:latin typeface="Impact"/>
              </a:rPr>
              <a:t>04</a:t>
            </a:r>
            <a:endParaRPr b="0" lang="en-US" sz="28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Retângulo 4"/>
          <p:cNvSpPr/>
          <p:nvPr/>
        </p:nvSpPr>
        <p:spPr>
          <a:xfrm>
            <a:off x="977040" y="8776080"/>
            <a:ext cx="7731360" cy="10548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2" name="texto_componente"/>
          <p:cNvSpPr/>
          <p:nvPr/>
        </p:nvSpPr>
        <p:spPr>
          <a:xfrm>
            <a:off x="870840" y="9340920"/>
            <a:ext cx="781596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lt1"/>
                </a:solidFill>
                <a:latin typeface="Calibri"/>
              </a:rPr>
              <a:t>Os seletores de atributo permitem que você selecione elementos com base em seus atributos HTML. Eles são úteis quando você precisa estilizar elementos com atributos específicos. Veja os exemplos abaixo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Jonathas Rodrigues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EC52B99-605D-4D3D-B430-48A929DA0271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o_componente"/>
          <p:cNvSpPr/>
          <p:nvPr/>
        </p:nvSpPr>
        <p:spPr>
          <a:xfrm>
            <a:off x="914400" y="5486400"/>
            <a:ext cx="781596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Pesquise sobre o tema escolhido, busque referências em blogs, artigos e livros. Isso ajudará a enriquecer o conteúdo e garantir a precisão das informações.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itulo_componente"/>
          <p:cNvSpPr/>
          <p:nvPr/>
        </p:nvSpPr>
        <p:spPr>
          <a:xfrm>
            <a:off x="1755720" y="777960"/>
            <a:ext cx="78159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3600" spc="-1" strike="noStrike">
                <a:solidFill>
                  <a:schemeClr val="dk1"/>
                </a:solidFill>
                <a:latin typeface="Impact"/>
              </a:rPr>
              <a:t>Passo a Passo para Criar o Ebook:  </a:t>
            </a:r>
            <a:r>
              <a:rPr b="1" lang="pt-BR" sz="3600" spc="-1" strike="noStrike">
                <a:solidFill>
                  <a:schemeClr val="dk1"/>
                </a:solidFill>
                <a:latin typeface="Impact"/>
              </a:rPr>
              <a:t>Pesquisa e Referências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Retângulo 4"/>
          <p:cNvSpPr/>
          <p:nvPr/>
        </p:nvSpPr>
        <p:spPr>
          <a:xfrm>
            <a:off x="651240" y="-216360"/>
            <a:ext cx="143280" cy="151128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6" name="Picture 8" descr="Would you like to see new lightsaber variants in the future? | Fandom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/>
        </p:blipFill>
        <p:spPr>
          <a:xfrm rot="1987800">
            <a:off x="3038400" y="970920"/>
            <a:ext cx="3523680" cy="2447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Jonathas Rodrigues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7971516-DB94-428C-8153-79DBDA36E920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o_componente 1"/>
          <p:cNvSpPr/>
          <p:nvPr/>
        </p:nvSpPr>
        <p:spPr>
          <a:xfrm>
            <a:off x="914400" y="5486400"/>
            <a:ext cx="781596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Com base no planejamento e pesquisa, escreva o primeiro 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rascunho do ebook. Não se preocupe com a perfeição neste 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estágio; o importante é colocar as ideias no papel.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itulo_componente 1"/>
          <p:cNvSpPr/>
          <p:nvPr/>
        </p:nvSpPr>
        <p:spPr>
          <a:xfrm>
            <a:off x="1755720" y="777960"/>
            <a:ext cx="78159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3600" spc="-1" strike="noStrike">
                <a:solidFill>
                  <a:schemeClr val="dk1"/>
                </a:solidFill>
                <a:latin typeface="Impact"/>
              </a:rPr>
              <a:t>Passo a Passo para Criar o Ebook:  </a:t>
            </a:r>
            <a:r>
              <a:rPr b="1" lang="pt-BR" sz="3600" spc="-1" strike="noStrike">
                <a:solidFill>
                  <a:schemeClr val="dk1"/>
                </a:solidFill>
                <a:latin typeface="Impact"/>
              </a:rPr>
              <a:t>Escreva o Primeiro Rascunho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Retângulo 3"/>
          <p:cNvSpPr/>
          <p:nvPr/>
        </p:nvSpPr>
        <p:spPr>
          <a:xfrm>
            <a:off x="651240" y="-216360"/>
            <a:ext cx="143280" cy="151128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10" name="Picture 1" descr="Would you like to see new lightsaber variants in the future? | Fandom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/>
        </p:blipFill>
        <p:spPr>
          <a:xfrm rot="1987800">
            <a:off x="3038400" y="970920"/>
            <a:ext cx="3523680" cy="2447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Jonathas Rodrigues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D94FA22-AE9F-40C9-AE96-0FB3341B69C4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o_componente 2"/>
          <p:cNvSpPr/>
          <p:nvPr/>
        </p:nvSpPr>
        <p:spPr>
          <a:xfrm>
            <a:off x="914400" y="5486400"/>
            <a:ext cx="781596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Revise o conteúdo, corrigindo erros gramaticais e aperfeiçoando a coesão do texto. Utilize o ChatGPT para sugestões de melhoria e correções.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itulo_componente 2"/>
          <p:cNvSpPr/>
          <p:nvPr/>
        </p:nvSpPr>
        <p:spPr>
          <a:xfrm>
            <a:off x="1755720" y="777960"/>
            <a:ext cx="78159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3600" spc="-1" strike="noStrike">
                <a:solidFill>
                  <a:schemeClr val="dk1"/>
                </a:solidFill>
                <a:latin typeface="Impact"/>
              </a:rPr>
              <a:t>Passo a Passo para Criar o Ebook:  </a:t>
            </a:r>
            <a:r>
              <a:rPr b="1" lang="pt-BR" sz="3600" spc="-1" strike="noStrike">
                <a:solidFill>
                  <a:schemeClr val="dk1"/>
                </a:solidFill>
                <a:latin typeface="Impact"/>
              </a:rPr>
              <a:t>Revisão e </a:t>
            </a:r>
            <a:r>
              <a:rPr b="1" lang="pt-BR" sz="3600" spc="-1" strike="noStrike">
                <a:solidFill>
                  <a:schemeClr val="dk1"/>
                </a:solidFill>
                <a:latin typeface="Impact"/>
              </a:rPr>
              <a:t>Edição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Retângulo 5"/>
          <p:cNvSpPr/>
          <p:nvPr/>
        </p:nvSpPr>
        <p:spPr>
          <a:xfrm>
            <a:off x="651240" y="-216360"/>
            <a:ext cx="143280" cy="151128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14" name="Picture 3" descr="Would you like to see new lightsaber variants in the future? | Fandom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/>
        </p:blipFill>
        <p:spPr>
          <a:xfrm rot="1987800">
            <a:off x="3038400" y="970920"/>
            <a:ext cx="3523680" cy="2447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Jonathas Rodrigues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F7637F0-7AE0-4852-8029-B360FAAB2774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o_componente 3"/>
          <p:cNvSpPr/>
          <p:nvPr/>
        </p:nvSpPr>
        <p:spPr>
          <a:xfrm>
            <a:off x="914400" y="5486400"/>
            <a:ext cx="781596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Crie uma capa atraente e faça a diagramação do ebook. Garanta que o layout seja agradável e fácil de ler. Utilize ferramentas de design para ajudar nesse processo.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itulo_componente 3"/>
          <p:cNvSpPr/>
          <p:nvPr/>
        </p:nvSpPr>
        <p:spPr>
          <a:xfrm>
            <a:off x="1755720" y="777960"/>
            <a:ext cx="78159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3600" spc="-1" strike="noStrike">
                <a:solidFill>
                  <a:schemeClr val="dk1"/>
                </a:solidFill>
                <a:latin typeface="Impact"/>
              </a:rPr>
              <a:t>Passo a Passo para Criar o Ebook:  </a:t>
            </a:r>
            <a:r>
              <a:rPr b="1" lang="pt-BR" sz="3600" spc="-1" strike="noStrike">
                <a:solidFill>
                  <a:schemeClr val="dk1"/>
                </a:solidFill>
                <a:latin typeface="Impact"/>
              </a:rPr>
              <a:t>Design e Diagramação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Retângulo 6"/>
          <p:cNvSpPr/>
          <p:nvPr/>
        </p:nvSpPr>
        <p:spPr>
          <a:xfrm>
            <a:off x="651240" y="-216360"/>
            <a:ext cx="143280" cy="151128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18" name="Picture 4" descr="Would you like to see new lightsaber variants in the future? | Fandom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/>
        </p:blipFill>
        <p:spPr>
          <a:xfrm rot="1987800">
            <a:off x="3038400" y="970920"/>
            <a:ext cx="3523680" cy="2447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Jonathas Rodrigues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1ADE0A44-FBE1-441D-A4CD-C7356515068E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o_componente 4"/>
          <p:cNvSpPr/>
          <p:nvPr/>
        </p:nvSpPr>
        <p:spPr>
          <a:xfrm>
            <a:off x="914400" y="5486400"/>
            <a:ext cx="781596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Converta o documento para um formato compatível com leitores de ebook, como PDF, EPUB ou MOBI. Ferramentas como Calibre podem ser úteis para essa conversão.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itulo_componente 4"/>
          <p:cNvSpPr/>
          <p:nvPr/>
        </p:nvSpPr>
        <p:spPr>
          <a:xfrm>
            <a:off x="1755720" y="777960"/>
            <a:ext cx="78159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3600" spc="-1" strike="noStrike">
                <a:solidFill>
                  <a:schemeClr val="dk1"/>
                </a:solidFill>
                <a:latin typeface="Impact"/>
              </a:rPr>
              <a:t>Passo a Passo para Criar o Ebook:  </a:t>
            </a:r>
            <a:r>
              <a:rPr b="1" lang="pt-BR" sz="3600" spc="-1" strike="noStrike">
                <a:solidFill>
                  <a:schemeClr val="dk1"/>
                </a:solidFill>
                <a:latin typeface="Impact"/>
              </a:rPr>
              <a:t>Conversão para Formato Digital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Retângulo 8"/>
          <p:cNvSpPr/>
          <p:nvPr/>
        </p:nvSpPr>
        <p:spPr>
          <a:xfrm>
            <a:off x="651240" y="-216360"/>
            <a:ext cx="143280" cy="151128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22" name="Picture 5" descr="Would you like to see new lightsaber variants in the future? | Fandom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/>
        </p:blipFill>
        <p:spPr>
          <a:xfrm rot="1987800">
            <a:off x="3038400" y="970920"/>
            <a:ext cx="3523680" cy="2447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Jonathas Rodrigues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DE05C43-FF60-477B-9C2F-093100EAA34D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o_componente 5"/>
          <p:cNvSpPr/>
          <p:nvPr/>
        </p:nvSpPr>
        <p:spPr>
          <a:xfrm>
            <a:off x="914400" y="5486400"/>
            <a:ext cx="781596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Escolha uma plataforma de publicação e siga os passos necessários para publicar seu ebook. Certifique-se de que o arquivo esteja formatado corretamente e revisado.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itulo_componente 5"/>
          <p:cNvSpPr/>
          <p:nvPr/>
        </p:nvSpPr>
        <p:spPr>
          <a:xfrm>
            <a:off x="1755720" y="777960"/>
            <a:ext cx="78159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3600" spc="-1" strike="noStrike">
                <a:solidFill>
                  <a:schemeClr val="dk1"/>
                </a:solidFill>
                <a:latin typeface="Impact"/>
              </a:rPr>
              <a:t>Passo a Passo para Criar o Ebook:  </a:t>
            </a:r>
            <a:r>
              <a:rPr b="1" lang="pt-BR" sz="3600" spc="-1" strike="noStrike">
                <a:solidFill>
                  <a:schemeClr val="dk1"/>
                </a:solidFill>
                <a:latin typeface="Impact"/>
              </a:rPr>
              <a:t>Publicação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tângulo 9"/>
          <p:cNvSpPr/>
          <p:nvPr/>
        </p:nvSpPr>
        <p:spPr>
          <a:xfrm>
            <a:off x="651240" y="-216360"/>
            <a:ext cx="143280" cy="151128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26" name="Picture 6" descr="Would you like to see new lightsaber variants in the future? | Fandom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/>
        </p:blipFill>
        <p:spPr>
          <a:xfrm rot="1987800">
            <a:off x="3038400" y="970920"/>
            <a:ext cx="3523680" cy="2447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Jonathas Rodrigues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54A5A00-F0AA-4484-844C-B5BDC823CC56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o_componente 6"/>
          <p:cNvSpPr/>
          <p:nvPr/>
        </p:nvSpPr>
        <p:spPr>
          <a:xfrm>
            <a:off x="914400" y="5486400"/>
            <a:ext cx="781596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Divulgue seu ebook nas redes sociais, blogs e comunidades de desenvolvedores. Utilize estratégias de marketing digital para alcançar um público maior.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itulo_componente 6"/>
          <p:cNvSpPr/>
          <p:nvPr/>
        </p:nvSpPr>
        <p:spPr>
          <a:xfrm>
            <a:off x="1755720" y="777960"/>
            <a:ext cx="78159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3600" spc="-1" strike="noStrike">
                <a:solidFill>
                  <a:schemeClr val="dk1"/>
                </a:solidFill>
                <a:latin typeface="Impact"/>
              </a:rPr>
              <a:t>Passo a Passo para Criar o Ebook:  </a:t>
            </a:r>
            <a:r>
              <a:rPr b="1" lang="pt-BR" sz="3600" spc="-1" strike="noStrike">
                <a:solidFill>
                  <a:schemeClr val="dk1"/>
                </a:solidFill>
                <a:latin typeface="Impact"/>
              </a:rPr>
              <a:t>Divulgação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Retângulo 10"/>
          <p:cNvSpPr/>
          <p:nvPr/>
        </p:nvSpPr>
        <p:spPr>
          <a:xfrm>
            <a:off x="651240" y="-216360"/>
            <a:ext cx="143280" cy="151128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30" name="Picture 7" descr="Would you like to see new lightsaber variants in the future? | Fandom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/>
        </p:blipFill>
        <p:spPr>
          <a:xfrm rot="1987800">
            <a:off x="3038400" y="970920"/>
            <a:ext cx="3523680" cy="2447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Jonathas Rodrigues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B8D4542-2996-48FC-948D-5EBC3F961DD7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tângulo 1"/>
          <p:cNvSpPr/>
          <p:nvPr/>
        </p:nvSpPr>
        <p:spPr>
          <a:xfrm>
            <a:off x="0" y="0"/>
            <a:ext cx="9600480" cy="12800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2" name="titulo_componente"/>
          <p:cNvSpPr/>
          <p:nvPr/>
        </p:nvSpPr>
        <p:spPr>
          <a:xfrm>
            <a:off x="892440" y="6388200"/>
            <a:ext cx="7815960" cy="210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6600" spc="-1" strike="noStrike">
                <a:solidFill>
                  <a:schemeClr val="lt1"/>
                </a:solidFill>
                <a:latin typeface="Impact"/>
              </a:rPr>
              <a:t>Utilizando ChatGPT na Criação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itulo_componente"/>
          <p:cNvSpPr/>
          <p:nvPr/>
        </p:nvSpPr>
        <p:spPr>
          <a:xfrm>
            <a:off x="807480" y="2133720"/>
            <a:ext cx="781596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8700" spc="-1" strike="noStrike">
                <a:solidFill>
                  <a:srgbClr val="11fffe"/>
                </a:solidFill>
                <a:latin typeface="Impact"/>
              </a:rPr>
              <a:t>05</a:t>
            </a:r>
            <a:endParaRPr b="0" lang="en-US" sz="28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Retângulo 4"/>
          <p:cNvSpPr/>
          <p:nvPr/>
        </p:nvSpPr>
        <p:spPr>
          <a:xfrm>
            <a:off x="977040" y="8776080"/>
            <a:ext cx="7731360" cy="10548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5" name="texto_componente"/>
          <p:cNvSpPr/>
          <p:nvPr/>
        </p:nvSpPr>
        <p:spPr>
          <a:xfrm>
            <a:off x="870840" y="9340920"/>
            <a:ext cx="78159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lt1"/>
                </a:solidFill>
                <a:latin typeface="Calibri"/>
              </a:rPr>
              <a:t>O ChatGPT pode ser um aliado valioso na criação do seu ebook. Aqui estão algumas maneiras de utilizá-lo: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Jonathas Rodrigues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2478C43-3328-4EE3-AB45-E5F401B32D1C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o_componente"/>
          <p:cNvSpPr/>
          <p:nvPr/>
        </p:nvSpPr>
        <p:spPr>
          <a:xfrm>
            <a:off x="870840" y="4573800"/>
            <a:ext cx="78159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Use o ChatGPT para brainstorm de tópicos e subtemas. Ele pode ajudar a expandir suas ideias iniciais e sugerir novos ângulos.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Utilize técnicas de prompt para desenhar suas respostas como,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Prompt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3R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e 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ACT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itulo_componente"/>
          <p:cNvSpPr/>
          <p:nvPr/>
        </p:nvSpPr>
        <p:spPr>
          <a:xfrm>
            <a:off x="1401840" y="777960"/>
            <a:ext cx="781596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4000" spc="-1" strike="noStrike">
                <a:solidFill>
                  <a:schemeClr val="dk1"/>
                </a:solidFill>
                <a:latin typeface="Impact"/>
              </a:rPr>
              <a:t>Utilizando ChatGPT na Criação: Escrita de Conteúdo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Retângulo 4"/>
          <p:cNvSpPr/>
          <p:nvPr/>
        </p:nvSpPr>
        <p:spPr>
          <a:xfrm>
            <a:off x="651240" y="-216360"/>
            <a:ext cx="143280" cy="151128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39" name="Picture 8" descr="Would you like to see new lightsaber variants in the future? | Fandom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/>
        </p:blipFill>
        <p:spPr>
          <a:xfrm rot="1987800">
            <a:off x="3038400" y="970920"/>
            <a:ext cx="3523680" cy="2447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Jonathas Rodrigues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A5ED1C7-416F-468E-9ED1-5C414A15B919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2"/>
          <p:cNvSpPr/>
          <p:nvPr/>
        </p:nvSpPr>
        <p:spPr>
          <a:xfrm>
            <a:off x="0" y="0"/>
            <a:ext cx="9600480" cy="1280088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61" name="jedi_img 1" descr="Homem de camisa azul em fundo escuro&#10;&#10;Descrição gerada automaticamente com confiança baixa"/>
          <p:cNvPicPr/>
          <p:nvPr/>
        </p:nvPicPr>
        <p:blipFill>
          <a:blip r:embed="rId1"/>
          <a:stretch/>
        </p:blipFill>
        <p:spPr>
          <a:xfrm>
            <a:off x="360" y="914760"/>
            <a:ext cx="9600480" cy="9600480"/>
          </a:xfrm>
          <a:prstGeom prst="rect">
            <a:avLst/>
          </a:prstGeom>
          <a:ln w="0">
            <a:noFill/>
          </a:ln>
        </p:spPr>
      </p:pic>
      <p:sp>
        <p:nvSpPr>
          <p:cNvPr id="62" name="CaixaDeTexto 1"/>
          <p:cNvSpPr/>
          <p:nvPr/>
        </p:nvSpPr>
        <p:spPr>
          <a:xfrm>
            <a:off x="228600" y="228600"/>
            <a:ext cx="10123920" cy="699120"/>
          </a:xfrm>
          <a:prstGeom prst="rect">
            <a:avLst/>
          </a:prstGeom>
          <a:noFill/>
          <a:ln w="0">
            <a:noFill/>
          </a:ln>
          <a:effectLst>
            <a:glow rad="1092240">
              <a:srgbClr val="4472c4">
                <a:alpha val="28000"/>
              </a:srgbClr>
            </a:glow>
            <a:outerShdw algn="ctr" blurRad="50760" dir="5400000" dist="50760" rotWithShape="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4000" spc="-1" strike="noStrike">
                <a:solidFill>
                  <a:schemeClr val="lt1"/>
                </a:solidFill>
                <a:latin typeface="8BIT WONDER"/>
              </a:rPr>
              <a:t>Como criar um ebook utilizando LLMs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fundo_rodape 1"/>
          <p:cNvSpPr/>
          <p:nvPr/>
        </p:nvSpPr>
        <p:spPr>
          <a:xfrm>
            <a:off x="2612520" y="11742480"/>
            <a:ext cx="4377600" cy="830160"/>
          </a:xfrm>
          <a:prstGeom prst="rect">
            <a:avLst/>
          </a:prstGeom>
          <a:solidFill>
            <a:srgbClr val="36a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JONATHAS RODRIGUES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rodape 1"/>
          <p:cNvSpPr/>
          <p:nvPr/>
        </p:nvSpPr>
        <p:spPr>
          <a:xfrm>
            <a:off x="3008160" y="11632680"/>
            <a:ext cx="3583800" cy="15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subtitulo_componente 1"/>
          <p:cNvSpPr/>
          <p:nvPr/>
        </p:nvSpPr>
        <p:spPr>
          <a:xfrm>
            <a:off x="250560" y="10217520"/>
            <a:ext cx="909972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3200" spc="-1" strike="noStrike">
                <a:solidFill>
                  <a:schemeClr val="lt1"/>
                </a:solidFill>
                <a:latin typeface="Calibri Light"/>
              </a:rPr>
              <a:t>Aprenda publicar seu conhecimentos de forma fácil e rápido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Jonathas Rodrigues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68D76C-5C67-4F24-A17A-186D5545756B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o_componente 7"/>
          <p:cNvSpPr/>
          <p:nvPr/>
        </p:nvSpPr>
        <p:spPr>
          <a:xfrm>
            <a:off x="870840" y="4573800"/>
            <a:ext cx="781596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Peça ao ChatGPT para escrever seções específicas do seu 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ebook. Ele pode gerar texto com base nas suas diretrizes e no 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estilo desejado.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Prompt 3R é muito útil nessa parte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itulo_componente 7"/>
          <p:cNvSpPr/>
          <p:nvPr/>
        </p:nvSpPr>
        <p:spPr>
          <a:xfrm>
            <a:off x="1401840" y="777960"/>
            <a:ext cx="781596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4000" spc="-1" strike="noStrike">
                <a:solidFill>
                  <a:schemeClr val="dk1"/>
                </a:solidFill>
                <a:latin typeface="Impact"/>
              </a:rPr>
              <a:t>Utilizando ChatGPT na Criação: </a:t>
            </a:r>
            <a:r>
              <a:rPr b="1" lang="pt-BR" sz="4000" spc="-1" strike="noStrike">
                <a:solidFill>
                  <a:schemeClr val="dk1"/>
                </a:solidFill>
                <a:latin typeface="Impact"/>
              </a:rPr>
              <a:t>Escrita de Conteúdo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Retângulo 11"/>
          <p:cNvSpPr/>
          <p:nvPr/>
        </p:nvSpPr>
        <p:spPr>
          <a:xfrm>
            <a:off x="651240" y="-216360"/>
            <a:ext cx="143280" cy="151128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43" name="Picture 9" descr="Would you like to see new lightsaber variants in the future? | Fandom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/>
        </p:blipFill>
        <p:spPr>
          <a:xfrm rot="1987800">
            <a:off x="3038400" y="970920"/>
            <a:ext cx="3523680" cy="2447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Jonathas Rodrigues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FB34C23-402A-48D5-B062-1B663785CC99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o_componente 8"/>
          <p:cNvSpPr/>
          <p:nvPr/>
        </p:nvSpPr>
        <p:spPr>
          <a:xfrm>
            <a:off x="870840" y="4573800"/>
            <a:ext cx="781596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Utilize o ChatGPT para revisar e editar o texto. Ele pode sugerir melhorias, corrigir erros gramaticais e ajudar a tornar o conteúdo mais claro e coeso.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Lembre-se de pedir insisght mas garanta sua originalidade.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itulo_componente 8"/>
          <p:cNvSpPr/>
          <p:nvPr/>
        </p:nvSpPr>
        <p:spPr>
          <a:xfrm>
            <a:off x="1401840" y="777960"/>
            <a:ext cx="781596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4000" spc="-1" strike="noStrike">
                <a:solidFill>
                  <a:schemeClr val="dk1"/>
                </a:solidFill>
                <a:latin typeface="Impact"/>
              </a:rPr>
              <a:t>Utilizando ChatGPT na Criação: </a:t>
            </a:r>
            <a:r>
              <a:rPr b="1" lang="pt-BR" sz="4000" spc="-1" strike="noStrike">
                <a:solidFill>
                  <a:schemeClr val="dk1"/>
                </a:solidFill>
                <a:latin typeface="Impact"/>
              </a:rPr>
              <a:t>Revisão e Edição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Retângulo 12"/>
          <p:cNvSpPr/>
          <p:nvPr/>
        </p:nvSpPr>
        <p:spPr>
          <a:xfrm>
            <a:off x="651240" y="-216360"/>
            <a:ext cx="143280" cy="151128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47" name="Picture 10" descr="Would you like to see new lightsaber variants in the future? | Fandom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/>
        </p:blipFill>
        <p:spPr>
          <a:xfrm rot="1987800">
            <a:off x="3038400" y="970920"/>
            <a:ext cx="3523680" cy="2447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Jonathas Rodrigues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11991D92-888F-498B-8C76-9BFE1DC9C6C5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o_componente 9"/>
          <p:cNvSpPr/>
          <p:nvPr/>
        </p:nvSpPr>
        <p:spPr>
          <a:xfrm>
            <a:off x="870840" y="4573800"/>
            <a:ext cx="78159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Se o seu ebook incluir exemplos de código, o ChatGPT pode ajudar a gerar exemplos práticos e bem comentados, adequados para desenvolvedores júnior.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itulo_componente 9"/>
          <p:cNvSpPr/>
          <p:nvPr/>
        </p:nvSpPr>
        <p:spPr>
          <a:xfrm>
            <a:off x="1401840" y="777960"/>
            <a:ext cx="781596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4000" spc="-1" strike="noStrike">
                <a:solidFill>
                  <a:schemeClr val="dk1"/>
                </a:solidFill>
                <a:latin typeface="Impact"/>
              </a:rPr>
              <a:t>Utilizando ChatGPT na Criação: </a:t>
            </a:r>
            <a:r>
              <a:rPr b="1" lang="pt-BR" sz="4000" spc="-1" strike="noStrike">
                <a:solidFill>
                  <a:schemeClr val="dk1"/>
                </a:solidFill>
                <a:latin typeface="Impact"/>
              </a:rPr>
              <a:t>Exemplos e Códigos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Retângulo 13"/>
          <p:cNvSpPr/>
          <p:nvPr/>
        </p:nvSpPr>
        <p:spPr>
          <a:xfrm>
            <a:off x="651240" y="-216360"/>
            <a:ext cx="143280" cy="151128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51" name="Picture 11" descr="Would you like to see new lightsaber variants in the future? | Fandom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/>
        </p:blipFill>
        <p:spPr>
          <a:xfrm rot="1987800">
            <a:off x="3038400" y="970920"/>
            <a:ext cx="3523680" cy="2447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Jonathas Rodrigues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BCE91D5-68D1-4C40-9BBF-26B351C3C59A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tângulo 1"/>
          <p:cNvSpPr/>
          <p:nvPr/>
        </p:nvSpPr>
        <p:spPr>
          <a:xfrm>
            <a:off x="0" y="0"/>
            <a:ext cx="9600480" cy="12800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3" name="titulo_componente"/>
          <p:cNvSpPr/>
          <p:nvPr/>
        </p:nvSpPr>
        <p:spPr>
          <a:xfrm>
            <a:off x="892440" y="6388200"/>
            <a:ext cx="78159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7200" spc="-1" strike="noStrike">
                <a:solidFill>
                  <a:schemeClr val="lt1"/>
                </a:solidFill>
                <a:latin typeface="Impact"/>
              </a:rPr>
              <a:t>Conclusão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itulo_componente"/>
          <p:cNvSpPr/>
          <p:nvPr/>
        </p:nvSpPr>
        <p:spPr>
          <a:xfrm>
            <a:off x="807480" y="2133720"/>
            <a:ext cx="781596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8700" spc="-1" strike="noStrike">
                <a:solidFill>
                  <a:srgbClr val="11fffe"/>
                </a:solidFill>
                <a:latin typeface="Impact"/>
              </a:rPr>
              <a:t>07</a:t>
            </a:r>
            <a:endParaRPr b="0" lang="en-US" sz="28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Retângulo 4"/>
          <p:cNvSpPr/>
          <p:nvPr/>
        </p:nvSpPr>
        <p:spPr>
          <a:xfrm>
            <a:off x="977040" y="8776080"/>
            <a:ext cx="7731360" cy="10548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6" name="texto_componente"/>
          <p:cNvSpPr/>
          <p:nvPr/>
        </p:nvSpPr>
        <p:spPr>
          <a:xfrm>
            <a:off x="870840" y="9340920"/>
            <a:ext cx="78159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Jonathas Rodrigues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C7CFF72-C278-44CE-A5E7-DB950EA50018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o_componente"/>
          <p:cNvSpPr/>
          <p:nvPr/>
        </p:nvSpPr>
        <p:spPr>
          <a:xfrm>
            <a:off x="870840" y="2822040"/>
            <a:ext cx="781596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Criar um ebook de tecnologia para escritores iniciante pode ser uma experiência enriquecedora. Com um bom planejamento, ferramentas adequadas e a ajuda do ChatGPT, você estará preparado para produzir um conteúdo valioso e bem estruturado. Boa sorte na sua jornada de criação!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itulo_componente"/>
          <p:cNvSpPr/>
          <p:nvPr/>
        </p:nvSpPr>
        <p:spPr>
          <a:xfrm>
            <a:off x="2656080" y="777960"/>
            <a:ext cx="7815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4000" spc="-1" strike="noStrike">
                <a:solidFill>
                  <a:schemeClr val="dk1"/>
                </a:solidFill>
                <a:latin typeface="Impact"/>
              </a:rPr>
              <a:t>Conclusão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Retângulo 4"/>
          <p:cNvSpPr/>
          <p:nvPr/>
        </p:nvSpPr>
        <p:spPr>
          <a:xfrm>
            <a:off x="651240" y="-216360"/>
            <a:ext cx="143280" cy="151128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60" name="Picture 8" descr="Would you like to see new lightsaber variants in the future? | Fandom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/>
        </p:blipFill>
        <p:spPr>
          <a:xfrm rot="1987800">
            <a:off x="3038400" y="970920"/>
            <a:ext cx="3523680" cy="2447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Jonathas Rodrigues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72025D5-9942-4ACF-A7F7-216F6562EB57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tângulo 1"/>
          <p:cNvSpPr/>
          <p:nvPr/>
        </p:nvSpPr>
        <p:spPr>
          <a:xfrm>
            <a:off x="0" y="0"/>
            <a:ext cx="9600480" cy="12800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2" name="titulo_componente"/>
          <p:cNvSpPr/>
          <p:nvPr/>
        </p:nvSpPr>
        <p:spPr>
          <a:xfrm>
            <a:off x="892440" y="6388200"/>
            <a:ext cx="78159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7200" spc="-1" strike="noStrike">
                <a:solidFill>
                  <a:schemeClr val="lt1"/>
                </a:solidFill>
                <a:latin typeface="Impact"/>
              </a:rPr>
              <a:t>A</a:t>
            </a:r>
            <a:r>
              <a:rPr b="0" lang="pt-BR" sz="7200" spc="-1" strike="noStrike">
                <a:solidFill>
                  <a:schemeClr val="lt1"/>
                </a:solidFill>
                <a:latin typeface="Impact"/>
              </a:rPr>
              <a:t>GRADECIMENTOS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Retângulo 4"/>
          <p:cNvSpPr/>
          <p:nvPr/>
        </p:nvSpPr>
        <p:spPr>
          <a:xfrm>
            <a:off x="977040" y="8776080"/>
            <a:ext cx="7731360" cy="10548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Jonathas Rodrigues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CF1B0C3-F6E2-4291-9EEF-82F03CB90226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o_componente"/>
          <p:cNvSpPr/>
          <p:nvPr/>
        </p:nvSpPr>
        <p:spPr>
          <a:xfrm>
            <a:off x="870840" y="2822040"/>
            <a:ext cx="7815960" cy="258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Esse Ebook foi gerado por IA, e diagramado por humano.</a:t>
            </a:r>
            <a:br>
              <a:rPr sz="2400"/>
            </a:b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O passo a passo se encontra no meu Github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.</a:t>
            </a:r>
            <a:br>
              <a:rPr sz="2400"/>
            </a:b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Esse conteúdo foi gerado com fins didáticos de construção, não foi realizado uma validação cuidadosa humana no conteúdo e pode conter erros gerados por uma IA.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itulo_componente"/>
          <p:cNvSpPr/>
          <p:nvPr/>
        </p:nvSpPr>
        <p:spPr>
          <a:xfrm>
            <a:off x="2269440" y="777960"/>
            <a:ext cx="8301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4000" spc="-1" strike="noStrike">
                <a:solidFill>
                  <a:schemeClr val="dk1"/>
                </a:solidFill>
                <a:latin typeface="Impact"/>
              </a:rPr>
              <a:t>OBRIGADO POR LER ATÉ AQUI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Retângulo 4"/>
          <p:cNvSpPr/>
          <p:nvPr/>
        </p:nvSpPr>
        <p:spPr>
          <a:xfrm>
            <a:off x="651240" y="-216360"/>
            <a:ext cx="143280" cy="151128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67" name="Picture 8" descr="Would you like to see new lightsaber variants in the future? | Fandom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/>
        </p:blipFill>
        <p:spPr>
          <a:xfrm rot="1987800">
            <a:off x="2874240" y="970920"/>
            <a:ext cx="3523680" cy="2447280"/>
          </a:xfrm>
          <a:prstGeom prst="rect">
            <a:avLst/>
          </a:prstGeom>
          <a:ln w="0">
            <a:noFill/>
          </a:ln>
        </p:spPr>
      </p:pic>
      <p:pic>
        <p:nvPicPr>
          <p:cNvPr id="168" name="Picture 8" descr="Would you like to see new lightsaber variants in the future? | Fandom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/>
        </p:blipFill>
        <p:spPr>
          <a:xfrm rot="1987800">
            <a:off x="2874240" y="10005840"/>
            <a:ext cx="3523680" cy="2447280"/>
          </a:xfrm>
          <a:prstGeom prst="rect">
            <a:avLst/>
          </a:prstGeom>
          <a:ln w="0">
            <a:noFill/>
          </a:ln>
        </p:spPr>
      </p:pic>
      <p:sp>
        <p:nvSpPr>
          <p:cNvPr id="169" name="Retângulo 7"/>
          <p:cNvSpPr/>
          <p:nvPr/>
        </p:nvSpPr>
        <p:spPr>
          <a:xfrm>
            <a:off x="870840" y="7097400"/>
            <a:ext cx="7562160" cy="645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pt-BR" sz="1800" spc="-1" strike="noStrike" u="sng">
                <a:solidFill>
                  <a:schemeClr val="lt1"/>
                </a:solidFill>
                <a:uFillTx/>
                <a:latin typeface="Calibri"/>
                <a:hlinkClick r:id="rId4"/>
              </a:rPr>
              <a:t>https://github.com/felipeAguiarCode/prompts-recipe-to-create-a-ebook</a:t>
            </a:r>
            <a:r>
              <a:rPr b="1" lang="pt-BR" sz="1800" spc="-1" strike="noStrike" u="sng">
                <a:solidFill>
                  <a:schemeClr val="lt1"/>
                </a:solidFill>
                <a:uFillTx/>
                <a:latin typeface="Calibri"/>
              </a:rPr>
              <a:t>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Picture 2" descr="GitHub Logos and Usage · GitHub"/>
          <p:cNvPicPr/>
          <p:nvPr/>
        </p:nvPicPr>
        <p:blipFill>
          <a:blip r:embed="rId5"/>
          <a:stretch/>
        </p:blipFill>
        <p:spPr>
          <a:xfrm>
            <a:off x="3813840" y="5587560"/>
            <a:ext cx="1675800" cy="1675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Jonathas Rodrigues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1C1602A-7E02-404E-A7FE-DAAF5CEC5F73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o_componente"/>
          <p:cNvSpPr/>
          <p:nvPr/>
        </p:nvSpPr>
        <p:spPr>
          <a:xfrm>
            <a:off x="870840" y="2999160"/>
            <a:ext cx="781596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Olá, desenvolvedores! Eu sou Jonathas Rodrigues, estudante de Engenharia de Software. Neste ebook, vou guiá-los pelo processo de criação de um ebook de tecnologia voltado para desenvolvedores júnior, utilizando o ChatGPT. Baseado no documento "CSS Jedi" de Felipe Aguiar, vamos explorar como o ChatGPT pode facilitar essa criação. Vamos começar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itulo_componente"/>
          <p:cNvSpPr/>
          <p:nvPr/>
        </p:nvSpPr>
        <p:spPr>
          <a:xfrm>
            <a:off x="2080080" y="777960"/>
            <a:ext cx="78159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457200">
              <a:lnSpc>
                <a:spcPct val="100000"/>
              </a:lnSpc>
            </a:pPr>
            <a:r>
              <a:rPr b="0" lang="pt-BR" sz="5400" spc="-1" strike="noStrike">
                <a:solidFill>
                  <a:schemeClr val="dk1"/>
                </a:solidFill>
                <a:latin typeface="Impact"/>
              </a:rPr>
              <a:t>Introdução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subtitulo_componente"/>
          <p:cNvSpPr/>
          <p:nvPr/>
        </p:nvSpPr>
        <p:spPr>
          <a:xfrm>
            <a:off x="870840" y="1962000"/>
            <a:ext cx="78159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etângulo 4"/>
          <p:cNvSpPr/>
          <p:nvPr/>
        </p:nvSpPr>
        <p:spPr>
          <a:xfrm>
            <a:off x="651240" y="-216360"/>
            <a:ext cx="143280" cy="151128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2740320" y="6400800"/>
            <a:ext cx="3889080" cy="38890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Jonathas Rodrigues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3C8E5C5-8F86-4007-88F8-7F4D2C553A5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1"/>
          <p:cNvSpPr/>
          <p:nvPr/>
        </p:nvSpPr>
        <p:spPr>
          <a:xfrm>
            <a:off x="0" y="0"/>
            <a:ext cx="9600480" cy="12800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2" name="titulo_componente"/>
          <p:cNvSpPr/>
          <p:nvPr/>
        </p:nvSpPr>
        <p:spPr>
          <a:xfrm>
            <a:off x="892440" y="6004800"/>
            <a:ext cx="7815960" cy="27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8800" spc="-1" strike="noStrike">
                <a:solidFill>
                  <a:schemeClr val="lt1"/>
                </a:solidFill>
                <a:latin typeface="Impact"/>
              </a:rPr>
              <a:t>Planejamento do Ebook</a:t>
            </a:r>
            <a:endParaRPr b="0" lang="en-US" sz="8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itulo_componente"/>
          <p:cNvSpPr/>
          <p:nvPr/>
        </p:nvSpPr>
        <p:spPr>
          <a:xfrm>
            <a:off x="807480" y="2133720"/>
            <a:ext cx="781596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8700" spc="-1" strike="noStrike">
                <a:solidFill>
                  <a:srgbClr val="11fffe"/>
                </a:solidFill>
                <a:latin typeface="Impact"/>
              </a:rPr>
              <a:t>01</a:t>
            </a:r>
            <a:endParaRPr b="0" lang="en-US" sz="28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Retângulo 4"/>
          <p:cNvSpPr/>
          <p:nvPr/>
        </p:nvSpPr>
        <p:spPr>
          <a:xfrm>
            <a:off x="977040" y="8776080"/>
            <a:ext cx="7731360" cy="10548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5" name="texto_componente"/>
          <p:cNvSpPr/>
          <p:nvPr/>
        </p:nvSpPr>
        <p:spPr>
          <a:xfrm>
            <a:off x="870840" y="9340920"/>
            <a:ext cx="781596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lt1"/>
                </a:solidFill>
                <a:latin typeface="Calibri"/>
              </a:rPr>
              <a:t>Antes de iniciar a criação do ebook, é essencial planejar o conteúdo. Defina o público-alvo (Escritores), o tema central e os tópicos que serão abordados. Um bom planejamento garante que seu ebook seja coeso e útil.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Jonathas Rodrigues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95ECF11-5673-4907-B0CC-DCD3451EC8B5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o_componente"/>
          <p:cNvSpPr/>
          <p:nvPr/>
        </p:nvSpPr>
        <p:spPr>
          <a:xfrm>
            <a:off x="870840" y="3752640"/>
            <a:ext cx="781596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Defina o objetivo do ebook.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Liste os tópicos principais.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Organize os tópicos em uma ordem lógica.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Estime o tempo necessário para cada etapa.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itulo_componente"/>
          <p:cNvSpPr/>
          <p:nvPr/>
        </p:nvSpPr>
        <p:spPr>
          <a:xfrm>
            <a:off x="1600200" y="831960"/>
            <a:ext cx="781596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4000" spc="-1" strike="noStrike">
                <a:solidFill>
                  <a:schemeClr val="dk1"/>
                </a:solidFill>
                <a:latin typeface="Impact"/>
              </a:rPr>
              <a:t>Planejamento do Ebook: </a:t>
            </a:r>
            <a:r>
              <a:rPr b="1" lang="pt-BR" sz="4000" spc="-1" strike="noStrike">
                <a:solidFill>
                  <a:schemeClr val="dk1"/>
                </a:solidFill>
                <a:latin typeface="Impact"/>
              </a:rPr>
              <a:t>Passos de planejamento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Retângulo 4"/>
          <p:cNvSpPr/>
          <p:nvPr/>
        </p:nvSpPr>
        <p:spPr>
          <a:xfrm>
            <a:off x="651240" y="-216360"/>
            <a:ext cx="143280" cy="151128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79" name="Picture 8" descr="Would you like to see new lightsaber variants in the future? | Fandom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/>
        </p:blipFill>
        <p:spPr>
          <a:xfrm rot="1987800">
            <a:off x="3038400" y="970920"/>
            <a:ext cx="3523680" cy="2447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Jonathas Rodrigues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9E523F0-6592-4DA9-BFBE-03559E1665A6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1"/>
          <p:cNvSpPr/>
          <p:nvPr/>
        </p:nvSpPr>
        <p:spPr>
          <a:xfrm>
            <a:off x="0" y="0"/>
            <a:ext cx="9600480" cy="12800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1" name="titulo_componente"/>
          <p:cNvSpPr/>
          <p:nvPr/>
        </p:nvSpPr>
        <p:spPr>
          <a:xfrm>
            <a:off x="914400" y="5915160"/>
            <a:ext cx="7815960" cy="27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8800" spc="-1" strike="noStrike">
                <a:solidFill>
                  <a:schemeClr val="lt1"/>
                </a:solidFill>
                <a:latin typeface="Impact"/>
              </a:rPr>
              <a:t>Estruturação do Conteúdo</a:t>
            </a:r>
            <a:endParaRPr b="0" lang="en-US" sz="8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itulo_componente"/>
          <p:cNvSpPr/>
          <p:nvPr/>
        </p:nvSpPr>
        <p:spPr>
          <a:xfrm>
            <a:off x="807480" y="2133720"/>
            <a:ext cx="781596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8700" spc="-1" strike="noStrike">
                <a:solidFill>
                  <a:srgbClr val="11fffe"/>
                </a:solidFill>
                <a:latin typeface="Impact"/>
              </a:rPr>
              <a:t>02</a:t>
            </a:r>
            <a:endParaRPr b="0" lang="en-US" sz="28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tângulo 4"/>
          <p:cNvSpPr/>
          <p:nvPr/>
        </p:nvSpPr>
        <p:spPr>
          <a:xfrm>
            <a:off x="977040" y="8776080"/>
            <a:ext cx="7731360" cy="10548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4" name="texto_componente"/>
          <p:cNvSpPr/>
          <p:nvPr/>
        </p:nvSpPr>
        <p:spPr>
          <a:xfrm>
            <a:off x="870840" y="9340920"/>
            <a:ext cx="781596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lt1"/>
                </a:solidFill>
                <a:latin typeface="Calibri"/>
              </a:rPr>
              <a:t>Um ebook bem estruturado facilita a leitura e compreensão. Divida o conteúdo em capítulos ou seções claras e objetivas. Utilize subtítulos, listas e exemplos práticos para tornar o material mais dinâmico.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Jonathas Rodrigues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5B03A12-2764-4A0B-B8F0-7FC0E849D1F0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o_componente"/>
          <p:cNvSpPr/>
          <p:nvPr/>
        </p:nvSpPr>
        <p:spPr>
          <a:xfrm>
            <a:off x="870840" y="2971800"/>
            <a:ext cx="78159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Introdução: Apresentação do tema e objetivos.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Capítulos: Desenvolvimento do conteúdo principal.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Conclusão: Resumo e considerações finais.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itulo_componente"/>
          <p:cNvSpPr/>
          <p:nvPr/>
        </p:nvSpPr>
        <p:spPr>
          <a:xfrm>
            <a:off x="2799720" y="806760"/>
            <a:ext cx="781596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4000" spc="-1" strike="noStrike">
                <a:solidFill>
                  <a:schemeClr val="dk1"/>
                </a:solidFill>
                <a:latin typeface="Impact"/>
              </a:rPr>
              <a:t>Estruturação do Conteúdo: </a:t>
            </a:r>
            <a:r>
              <a:rPr b="1" lang="pt-BR" sz="4000" spc="-1" strike="noStrike">
                <a:solidFill>
                  <a:schemeClr val="dk1"/>
                </a:solidFill>
                <a:latin typeface="Impact"/>
              </a:rPr>
              <a:t>Estrutura sugerida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etângulo 4"/>
          <p:cNvSpPr/>
          <p:nvPr/>
        </p:nvSpPr>
        <p:spPr>
          <a:xfrm>
            <a:off x="651240" y="-216360"/>
            <a:ext cx="143280" cy="151128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88" name="Picture 8" descr="Would you like to see new lightsaber variants in the future? | Fandom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/>
        </p:blipFill>
        <p:spPr>
          <a:xfrm rot="1987800">
            <a:off x="3038400" y="970920"/>
            <a:ext cx="3523680" cy="2447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Jonathas Rodrigues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593F51D-7F1E-4AA3-A0EF-CF15EA06A83A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tângulo 1"/>
          <p:cNvSpPr/>
          <p:nvPr/>
        </p:nvSpPr>
        <p:spPr>
          <a:xfrm>
            <a:off x="0" y="0"/>
            <a:ext cx="9600480" cy="12800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0" name="titulo_componente"/>
          <p:cNvSpPr/>
          <p:nvPr/>
        </p:nvSpPr>
        <p:spPr>
          <a:xfrm>
            <a:off x="892440" y="6388200"/>
            <a:ext cx="781596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7200" spc="-1" strike="noStrike">
                <a:solidFill>
                  <a:schemeClr val="lt1"/>
                </a:solidFill>
                <a:latin typeface="Impact"/>
              </a:rPr>
              <a:t>Ferramentas Necessárias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itulo_componente"/>
          <p:cNvSpPr/>
          <p:nvPr/>
        </p:nvSpPr>
        <p:spPr>
          <a:xfrm>
            <a:off x="807480" y="2133720"/>
            <a:ext cx="781596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8700" spc="-1" strike="noStrike">
                <a:solidFill>
                  <a:srgbClr val="11fffe"/>
                </a:solidFill>
                <a:latin typeface="Impact"/>
              </a:rPr>
              <a:t>03</a:t>
            </a:r>
            <a:endParaRPr b="0" lang="en-US" sz="28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Retângulo 4"/>
          <p:cNvSpPr/>
          <p:nvPr/>
        </p:nvSpPr>
        <p:spPr>
          <a:xfrm>
            <a:off x="977040" y="8776080"/>
            <a:ext cx="7731360" cy="10548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3" name="texto_componente"/>
          <p:cNvSpPr/>
          <p:nvPr/>
        </p:nvSpPr>
        <p:spPr>
          <a:xfrm>
            <a:off x="870840" y="9340920"/>
            <a:ext cx="78159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lt1"/>
                </a:solidFill>
                <a:latin typeface="Calibri"/>
              </a:rPr>
              <a:t>Para criar um ebook de tecnologia, você precisará de algumas ferramentas essenciais: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Jonathas Rodrigues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D8A0DD5-7064-4EF9-9050-D6D4D0E84075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o_componente"/>
          <p:cNvSpPr/>
          <p:nvPr/>
        </p:nvSpPr>
        <p:spPr>
          <a:xfrm>
            <a:off x="870840" y="2822040"/>
            <a:ext cx="7815960" cy="37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Editor de Texto: Para escrever e formatar o conteúdo (ex: Microsoft Word, Microsoft PowerPoint, Google Docs).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Ferramentas de Design: Para criar a capa e diagramar o ebook (ex: Canva, Adobe InDesign).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Plataforma de Publicação: Para publicar e distribuir o ebook (ex: Amazon Kindle Direct Publishing, Smashwords).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Além disso, o 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ChatGPT, Midjourney 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são</a:t>
            </a: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 ferramentas poderosas para auxiliar na escrita e revisão do texto e insight de design.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itulo_componente"/>
          <p:cNvSpPr/>
          <p:nvPr/>
        </p:nvSpPr>
        <p:spPr>
          <a:xfrm>
            <a:off x="2493000" y="777960"/>
            <a:ext cx="78159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4000" spc="-1" strike="noStrike">
                <a:solidFill>
                  <a:schemeClr val="dk1"/>
                </a:solidFill>
                <a:latin typeface="Impact"/>
              </a:rPr>
              <a:t>Ferramentas Necessárias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Retângulo 4"/>
          <p:cNvSpPr/>
          <p:nvPr/>
        </p:nvSpPr>
        <p:spPr>
          <a:xfrm>
            <a:off x="651240" y="-216360"/>
            <a:ext cx="143280" cy="151128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97" name="Picture 8" descr="Would you like to see new lightsaber variants in the future? | Fandom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/>
        </p:blipFill>
        <p:spPr>
          <a:xfrm rot="1987800">
            <a:off x="3038400" y="970920"/>
            <a:ext cx="3523680" cy="2447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Jonathas Rodrigues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82C419A-BDBF-4A0A-A1D2-23D70F9BF01B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5193</TotalTime>
  <Application>LibreOffice/7.6.7.2$Linux_X86_64 LibreOffice_project/60$Build-2</Application>
  <AppVersion>15.0000</AppVersion>
  <Words>1336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2023-06-15T14:34:16Z</dcterms:created>
  <dc:creator>Felipe Silva Aguiar</dc:creator>
  <dc:description/>
  <dc:language>en-US</dc:language>
  <cp:lastModifiedBy/>
  <dcterms:modified xsi:type="dcterms:W3CDTF">2024-06-24T17:58:06Z</dcterms:modified>
  <cp:revision>17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Papel A3 (297 x 420 mm)</vt:lpwstr>
  </property>
  <property fmtid="{D5CDD505-2E9C-101B-9397-08002B2CF9AE}" pid="3" name="Slides">
    <vt:i4>25</vt:i4>
  </property>
</Properties>
</file>