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Bell M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W0KFz1lLy9ve/jfZGwe/dmo0Y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llMT-bold.fntdata"/><Relationship Id="rId25" Type="http://schemas.openxmlformats.org/officeDocument/2006/relationships/font" Target="fonts/BellMT-regular.fntdata"/><Relationship Id="rId28" Type="http://schemas.openxmlformats.org/officeDocument/2006/relationships/font" Target="fonts/BellMT-boldItalic.fntdata"/><Relationship Id="rId27" Type="http://schemas.openxmlformats.org/officeDocument/2006/relationships/font" Target="fonts/BellMT-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ad73626e2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ad73626e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ad73626e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11ad73626e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ad73626e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1ad73626e2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ad73626e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1ad73626e2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ad73626e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1ad73626e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ad73626e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11ad73626e2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ad73626e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1ad73626e2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ad73626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1ad73626e2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17c0de3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217c0de36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17c0de36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217c0de36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7c0de36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217c0de367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George Boole</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17c0de36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217c0de367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17c0de36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217c0de367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2197100" y="1079500"/>
            <a:ext cx="7797799" cy="2138400"/>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3308350" y="4113213"/>
            <a:ext cx="5575300" cy="1655762"/>
          </a:xfrm>
          <a:prstGeom prst="rect">
            <a:avLst/>
          </a:prstGeom>
          <a:noFill/>
          <a:ln>
            <a:noFill/>
          </a:ln>
        </p:spPr>
        <p:txBody>
          <a:bodyPr anchorCtr="0" anchor="t" bIns="0" lIns="0" spcFirstLastPara="1" rIns="0" wrap="square" tIns="0">
            <a:normAutofit/>
          </a:bodyPr>
          <a:lstStyle>
            <a:lvl1pPr lvl="0" algn="ctr">
              <a:lnSpc>
                <a:spcPct val="125000"/>
              </a:lnSpc>
              <a:spcBef>
                <a:spcPts val="1000"/>
              </a:spcBef>
              <a:spcAft>
                <a:spcPts val="0"/>
              </a:spcAft>
              <a:buSzPts val="2400"/>
              <a:buNone/>
              <a:defRPr i="1" sz="2400"/>
            </a:lvl1pPr>
            <a:lvl2pPr lvl="1" algn="ctr">
              <a:lnSpc>
                <a:spcPct val="125000"/>
              </a:lnSpc>
              <a:spcBef>
                <a:spcPts val="500"/>
              </a:spcBef>
              <a:spcAft>
                <a:spcPts val="0"/>
              </a:spcAft>
              <a:buSzPts val="2000"/>
              <a:buFont typeface="Avenir"/>
              <a:buNone/>
              <a:defRPr sz="2000"/>
            </a:lvl2pPr>
            <a:lvl3pPr lvl="2" algn="ctr">
              <a:lnSpc>
                <a:spcPct val="125000"/>
              </a:lnSpc>
              <a:spcBef>
                <a:spcPts val="500"/>
              </a:spcBef>
              <a:spcAft>
                <a:spcPts val="0"/>
              </a:spcAft>
              <a:buSzPts val="1800"/>
              <a:buNone/>
              <a:defRPr sz="1800"/>
            </a:lvl3pPr>
            <a:lvl4pPr lvl="3" algn="ctr">
              <a:lnSpc>
                <a:spcPct val="125000"/>
              </a:lnSpc>
              <a:spcBef>
                <a:spcPts val="500"/>
              </a:spcBef>
              <a:spcAft>
                <a:spcPts val="0"/>
              </a:spcAft>
              <a:buSzPts val="1600"/>
              <a:buFont typeface="Avenir"/>
              <a:buNone/>
              <a:defRPr sz="1600"/>
            </a:lvl4pPr>
            <a:lvl5pPr lvl="4" algn="ctr">
              <a:lnSpc>
                <a:spcPct val="125000"/>
              </a:lnSpc>
              <a:spcBef>
                <a:spcPts val="5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8"/>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8"/>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18" name="Google Shape;18;p18"/>
          <p:cNvGrpSpPr/>
          <p:nvPr/>
        </p:nvGrpSpPr>
        <p:grpSpPr>
          <a:xfrm>
            <a:off x="9763121" y="4439427"/>
            <a:ext cx="1597977" cy="1549851"/>
            <a:chOff x="9623421" y="4394977"/>
            <a:chExt cx="1597977" cy="1549851"/>
          </a:xfrm>
        </p:grpSpPr>
        <p:sp>
          <p:nvSpPr>
            <p:cNvPr id="19" name="Google Shape;19;p18"/>
            <p:cNvSpPr/>
            <p:nvPr/>
          </p:nvSpPr>
          <p:spPr>
            <a:xfrm flipH="1" rot="2700000">
              <a:off x="10267789" y="4452443"/>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0" name="Google Shape;20;p18"/>
            <p:cNvGrpSpPr/>
            <p:nvPr/>
          </p:nvGrpSpPr>
          <p:grpSpPr>
            <a:xfrm flipH="1" rot="2700000">
              <a:off x="10112436" y="4359902"/>
              <a:ext cx="571820" cy="1620000"/>
              <a:chOff x="8482785" y="4330454"/>
              <a:chExt cx="571820" cy="1620000"/>
            </a:xfrm>
          </p:grpSpPr>
          <p:sp>
            <p:nvSpPr>
              <p:cNvPr id="21" name="Google Shape;21;p18"/>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2" name="Google Shape;22;p18"/>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7"/>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7"/>
          <p:cNvSpPr txBox="1"/>
          <p:nvPr>
            <p:ph idx="1" type="body"/>
          </p:nvPr>
        </p:nvSpPr>
        <p:spPr>
          <a:xfrm rot="5400000">
            <a:off x="4103688" y="-1233487"/>
            <a:ext cx="3978275" cy="10026650"/>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1" name="Google Shape;91;p27"/>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8"/>
          <p:cNvSpPr txBox="1"/>
          <p:nvPr>
            <p:ph type="title"/>
          </p:nvPr>
        </p:nvSpPr>
        <p:spPr>
          <a:xfrm rot="5400000">
            <a:off x="8200672" y="2777907"/>
            <a:ext cx="4689476"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rot="5400000">
            <a:off x="2982733" y="-823733"/>
            <a:ext cx="4689476" cy="8495943"/>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7" name="Google Shape;97;p28"/>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9"/>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19"/>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0"/>
          <p:cNvSpPr txBox="1"/>
          <p:nvPr>
            <p:ph type="title"/>
          </p:nvPr>
        </p:nvSpPr>
        <p:spPr>
          <a:xfrm>
            <a:off x="1079500" y="2252663"/>
            <a:ext cx="4457700" cy="2349500"/>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6654800" y="2252664"/>
            <a:ext cx="4451348" cy="2349500"/>
          </a:xfrm>
          <a:prstGeom prst="rect">
            <a:avLst/>
          </a:prstGeom>
          <a:noFill/>
          <a:ln>
            <a:noFill/>
          </a:ln>
        </p:spPr>
        <p:txBody>
          <a:bodyPr anchorCtr="0" anchor="ctr" bIns="0" lIns="0" spcFirstLastPara="1" rIns="0" wrap="square" tIns="0">
            <a:normAutofit/>
          </a:bodyPr>
          <a:lstStyle>
            <a:lvl1pPr indent="-228600" lvl="0" marL="457200" algn="l">
              <a:lnSpc>
                <a:spcPct val="125000"/>
              </a:lnSpc>
              <a:spcBef>
                <a:spcPts val="1000"/>
              </a:spcBef>
              <a:spcAft>
                <a:spcPts val="0"/>
              </a:spcAft>
              <a:buSzPts val="2400"/>
              <a:buNone/>
              <a:defRPr i="1" sz="2400">
                <a:solidFill>
                  <a:schemeClr val="lt1"/>
                </a:solidFill>
              </a:defRPr>
            </a:lvl1pPr>
            <a:lvl2pPr indent="-228600" lvl="1" marL="914400" algn="l">
              <a:lnSpc>
                <a:spcPct val="125000"/>
              </a:lnSpc>
              <a:spcBef>
                <a:spcPts val="500"/>
              </a:spcBef>
              <a:spcAft>
                <a:spcPts val="0"/>
              </a:spcAft>
              <a:buSzPts val="2000"/>
              <a:buFont typeface="Avenir"/>
              <a:buNone/>
              <a:defRPr sz="2000">
                <a:solidFill>
                  <a:schemeClr val="lt1"/>
                </a:solidFill>
              </a:defRPr>
            </a:lvl2pPr>
            <a:lvl3pPr indent="-228600" lvl="2" marL="1371600" algn="l">
              <a:lnSpc>
                <a:spcPct val="125000"/>
              </a:lnSpc>
              <a:spcBef>
                <a:spcPts val="500"/>
              </a:spcBef>
              <a:spcAft>
                <a:spcPts val="0"/>
              </a:spcAft>
              <a:buSzPts val="1800"/>
              <a:buNone/>
              <a:defRPr sz="1800">
                <a:solidFill>
                  <a:schemeClr val="lt1"/>
                </a:solidFill>
              </a:defRPr>
            </a:lvl3pPr>
            <a:lvl4pPr indent="-228600" lvl="3" marL="1828800" algn="l">
              <a:lnSpc>
                <a:spcPct val="125000"/>
              </a:lnSpc>
              <a:spcBef>
                <a:spcPts val="500"/>
              </a:spcBef>
              <a:spcAft>
                <a:spcPts val="0"/>
              </a:spcAft>
              <a:buSzPts val="1600"/>
              <a:buFont typeface="Avenir"/>
              <a:buNone/>
              <a:defRPr sz="1600">
                <a:solidFill>
                  <a:schemeClr val="lt1"/>
                </a:solidFill>
              </a:defRPr>
            </a:lvl4pPr>
            <a:lvl5pPr indent="-228600" lvl="4" marL="2286000" algn="l">
              <a:lnSpc>
                <a:spcPct val="125000"/>
              </a:lnSpc>
              <a:spcBef>
                <a:spcPts val="500"/>
              </a:spcBef>
              <a:spcAft>
                <a:spcPts val="0"/>
              </a:spcAft>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2" name="Google Shape;32;p20"/>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35" name="Google Shape;35;p20"/>
          <p:cNvGrpSpPr/>
          <p:nvPr/>
        </p:nvGrpSpPr>
        <p:grpSpPr>
          <a:xfrm>
            <a:off x="903520" y="1008265"/>
            <a:ext cx="1241179" cy="1192625"/>
            <a:chOff x="903520" y="1008265"/>
            <a:chExt cx="1241179" cy="1192625"/>
          </a:xfrm>
        </p:grpSpPr>
        <p:grpSp>
          <p:nvGrpSpPr>
            <p:cNvPr id="36" name="Google Shape;36;p20"/>
            <p:cNvGrpSpPr/>
            <p:nvPr/>
          </p:nvGrpSpPr>
          <p:grpSpPr>
            <a:xfrm flipH="1" rot="-2700000">
              <a:off x="1067391" y="1242261"/>
              <a:ext cx="961992" cy="724633"/>
              <a:chOff x="461917" y="958515"/>
              <a:chExt cx="961992" cy="724633"/>
            </a:xfrm>
          </p:grpSpPr>
          <p:sp>
            <p:nvSpPr>
              <p:cNvPr id="37" name="Google Shape;37;p20"/>
              <p:cNvSpPr/>
              <p:nvPr/>
            </p:nvSpPr>
            <p:spPr>
              <a:xfrm flipH="1" rot="8100000">
                <a:off x="558167" y="1122160"/>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 name="Google Shape;38;p20"/>
              <p:cNvSpPr/>
              <p:nvPr/>
            </p:nvSpPr>
            <p:spPr>
              <a:xfrm flipH="1" rot="5400000">
                <a:off x="959170" y="95851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9" name="Google Shape;39;p20"/>
            <p:cNvGrpSpPr/>
            <p:nvPr/>
          </p:nvGrpSpPr>
          <p:grpSpPr>
            <a:xfrm>
              <a:off x="903520" y="1063906"/>
              <a:ext cx="960256" cy="901092"/>
              <a:chOff x="2111720" y="2516203"/>
              <a:chExt cx="960256" cy="901092"/>
            </a:xfrm>
          </p:grpSpPr>
          <p:sp>
            <p:nvSpPr>
              <p:cNvPr id="40" name="Google Shape;40;p20"/>
              <p:cNvSpPr/>
              <p:nvPr/>
            </p:nvSpPr>
            <p:spPr>
              <a:xfrm rot="-8100000">
                <a:off x="2207971" y="285630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1" name="Google Shape;41;p20"/>
              <p:cNvSpPr/>
              <p:nvPr/>
            </p:nvSpPr>
            <p:spPr>
              <a:xfrm rot="10800000">
                <a:off x="2607238" y="2688467"/>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2" name="Google Shape;42;p20"/>
              <p:cNvGrpSpPr/>
              <p:nvPr/>
            </p:nvGrpSpPr>
            <p:grpSpPr>
              <a:xfrm>
                <a:off x="2435580" y="2516203"/>
                <a:ext cx="636396" cy="900662"/>
                <a:chOff x="2435580" y="2516203"/>
                <a:chExt cx="636396" cy="900662"/>
              </a:xfrm>
            </p:grpSpPr>
            <p:cxnSp>
              <p:nvCxnSpPr>
                <p:cNvPr id="43" name="Google Shape;43;p20"/>
                <p:cNvCxnSpPr/>
                <p:nvPr/>
              </p:nvCxnSpPr>
              <p:spPr>
                <a:xfrm rot="10800000">
                  <a:off x="2440769" y="2516865"/>
                  <a:ext cx="0" cy="900000"/>
                </a:xfrm>
                <a:prstGeom prst="straightConnector1">
                  <a:avLst/>
                </a:prstGeom>
                <a:noFill/>
                <a:ln cap="flat" cmpd="sng" w="12700">
                  <a:solidFill>
                    <a:schemeClr val="lt1"/>
                  </a:solidFill>
                  <a:prstDash val="solid"/>
                  <a:round/>
                  <a:headEnd len="sm" w="sm" type="none"/>
                  <a:tailEnd len="sm" w="sm" type="none"/>
                </a:ln>
              </p:spPr>
            </p:cxnSp>
            <p:cxnSp>
              <p:nvCxnSpPr>
                <p:cNvPr id="44" name="Google Shape;44;p20"/>
                <p:cNvCxnSpPr/>
                <p:nvPr/>
              </p:nvCxnSpPr>
              <p:spPr>
                <a:xfrm rot="10800000">
                  <a:off x="2753778" y="2384401"/>
                  <a:ext cx="0" cy="900000"/>
                </a:xfrm>
                <a:prstGeom prst="straightConnector1">
                  <a:avLst/>
                </a:prstGeom>
                <a:noFill/>
                <a:ln cap="flat" cmpd="sng" w="12700">
                  <a:solidFill>
                    <a:schemeClr val="lt1"/>
                  </a:solidFill>
                  <a:prstDash val="solid"/>
                  <a:round/>
                  <a:headEnd len="sm" w="sm" type="none"/>
                  <a:tailEnd len="sm" w="sm" type="none"/>
                </a:ln>
              </p:spPr>
            </p:cxnSp>
          </p:grpSp>
        </p:grpSp>
      </p:grpSp>
      <p:grpSp>
        <p:nvGrpSpPr>
          <p:cNvPr id="45" name="Google Shape;45;p20"/>
          <p:cNvGrpSpPr/>
          <p:nvPr/>
        </p:nvGrpSpPr>
        <p:grpSpPr>
          <a:xfrm>
            <a:off x="1437136" y="649304"/>
            <a:ext cx="388541" cy="388541"/>
            <a:chOff x="5752675" y="5440856"/>
            <a:chExt cx="388541" cy="388541"/>
          </a:xfrm>
        </p:grpSpPr>
        <p:sp>
          <p:nvSpPr>
            <p:cNvPr id="46" name="Google Shape;46;p20"/>
            <p:cNvSpPr/>
            <p:nvPr/>
          </p:nvSpPr>
          <p:spPr>
            <a:xfrm rot="10800000">
              <a:off x="5800801" y="5488982"/>
              <a:ext cx="340415" cy="340415"/>
            </a:xfrm>
            <a:prstGeom prst="ellipse">
              <a:avLst/>
            </a:prstGeom>
            <a:solidFill>
              <a:srgbClr val="EF8B6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7" name="Google Shape;47;p20"/>
            <p:cNvSpPr/>
            <p:nvPr/>
          </p:nvSpPr>
          <p:spPr>
            <a:xfrm>
              <a:off x="5752675" y="5440856"/>
              <a:ext cx="340415" cy="340415"/>
            </a:xfrm>
            <a:prstGeom prst="ellipse">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cxnSp>
        <p:nvCxnSpPr>
          <p:cNvPr id="48" name="Google Shape;48;p20"/>
          <p:cNvCxnSpPr/>
          <p:nvPr/>
        </p:nvCxnSpPr>
        <p:spPr>
          <a:xfrm rot="5400000">
            <a:off x="5826000" y="3429001"/>
            <a:ext cx="540000"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1"/>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 type="body"/>
          </p:nvPr>
        </p:nvSpPr>
        <p:spPr>
          <a:xfrm>
            <a:off x="108585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21"/>
          <p:cNvSpPr txBox="1"/>
          <p:nvPr>
            <p:ph idx="2" type="body"/>
          </p:nvPr>
        </p:nvSpPr>
        <p:spPr>
          <a:xfrm>
            <a:off x="636600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21"/>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2"/>
          <p:cNvSpPr txBox="1"/>
          <p:nvPr>
            <p:ph idx="1" type="body"/>
          </p:nvPr>
        </p:nvSpPr>
        <p:spPr>
          <a:xfrm>
            <a:off x="107950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9" name="Google Shape;59;p22"/>
          <p:cNvSpPr txBox="1"/>
          <p:nvPr>
            <p:ph idx="2" type="body"/>
          </p:nvPr>
        </p:nvSpPr>
        <p:spPr>
          <a:xfrm>
            <a:off x="1079500" y="2525561"/>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2"/>
          <p:cNvSpPr txBox="1"/>
          <p:nvPr>
            <p:ph idx="3" type="body"/>
          </p:nvPr>
        </p:nvSpPr>
        <p:spPr>
          <a:xfrm>
            <a:off x="636495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1" name="Google Shape;61;p22"/>
          <p:cNvSpPr txBox="1"/>
          <p:nvPr>
            <p:ph idx="4" type="body"/>
          </p:nvPr>
        </p:nvSpPr>
        <p:spPr>
          <a:xfrm>
            <a:off x="6364950" y="2525560"/>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2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23"/>
          <p:cNvSpPr txBox="1"/>
          <p:nvPr>
            <p:ph type="title"/>
          </p:nvPr>
        </p:nvSpPr>
        <p:spPr>
          <a:xfrm>
            <a:off x="1079500" y="1079500"/>
            <a:ext cx="10026650" cy="4689475"/>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24"/>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25"/>
          <p:cNvSpPr txBox="1"/>
          <p:nvPr>
            <p:ph type="title"/>
          </p:nvPr>
        </p:nvSpPr>
        <p:spPr>
          <a:xfrm>
            <a:off x="1071607" y="1011238"/>
            <a:ext cx="3906000" cy="12924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a:off x="5537200" y="955230"/>
            <a:ext cx="5583193" cy="481374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4800"/>
              <a:buFont typeface="Avenir"/>
              <a:buNone/>
              <a:defRPr sz="4800"/>
            </a:lvl1pPr>
            <a:lvl2pPr indent="-228600" lvl="1" marL="914400" algn="l">
              <a:lnSpc>
                <a:spcPct val="100000"/>
              </a:lnSpc>
              <a:spcBef>
                <a:spcPts val="500"/>
              </a:spcBef>
              <a:spcAft>
                <a:spcPts val="0"/>
              </a:spcAft>
              <a:buSzPts val="4800"/>
              <a:buFont typeface="Avenir"/>
              <a:buNone/>
              <a:defRPr sz="4800"/>
            </a:lvl2pPr>
            <a:lvl3pPr indent="-228600" lvl="2" marL="1371600" algn="l">
              <a:lnSpc>
                <a:spcPct val="125000"/>
              </a:lnSpc>
              <a:spcBef>
                <a:spcPts val="500"/>
              </a:spcBef>
              <a:spcAft>
                <a:spcPts val="0"/>
              </a:spcAft>
              <a:buSzPts val="2000"/>
              <a:buNone/>
              <a:defRPr sz="2000"/>
            </a:lvl3pPr>
            <a:lvl4pPr indent="-228600" lvl="3" marL="1828800" algn="l">
              <a:lnSpc>
                <a:spcPct val="125000"/>
              </a:lnSpc>
              <a:spcBef>
                <a:spcPts val="500"/>
              </a:spcBef>
              <a:spcAft>
                <a:spcPts val="0"/>
              </a:spcAft>
              <a:buSzPts val="2000"/>
              <a:buFont typeface="Avenir"/>
              <a:buNone/>
              <a:defRPr sz="2000"/>
            </a:lvl4pPr>
            <a:lvl5pPr indent="-355600" lvl="4" marL="2286000" algn="l">
              <a:lnSpc>
                <a:spcPct val="125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77" name="Google Shape;77;p25"/>
          <p:cNvSpPr txBox="1"/>
          <p:nvPr>
            <p:ph idx="2" type="body"/>
          </p:nvPr>
        </p:nvSpPr>
        <p:spPr>
          <a:xfrm>
            <a:off x="1079499" y="2664000"/>
            <a:ext cx="3905999" cy="310680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25"/>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26"/>
          <p:cNvSpPr txBox="1"/>
          <p:nvPr>
            <p:ph type="title"/>
          </p:nvPr>
        </p:nvSpPr>
        <p:spPr>
          <a:xfrm>
            <a:off x="1079501" y="1011238"/>
            <a:ext cx="3905250"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6"/>
          <p:cNvSpPr/>
          <p:nvPr>
            <p:ph idx="2" type="pic"/>
          </p:nvPr>
        </p:nvSpPr>
        <p:spPr>
          <a:xfrm>
            <a:off x="5537200" y="531813"/>
            <a:ext cx="6113812" cy="5784849"/>
          </a:xfrm>
          <a:prstGeom prst="rect">
            <a:avLst/>
          </a:prstGeom>
          <a:noFill/>
          <a:ln>
            <a:noFill/>
          </a:ln>
        </p:spPr>
      </p:sp>
      <p:sp>
        <p:nvSpPr>
          <p:cNvPr id="84" name="Google Shape;84;p26"/>
          <p:cNvSpPr txBox="1"/>
          <p:nvPr>
            <p:ph idx="1" type="body"/>
          </p:nvPr>
        </p:nvSpPr>
        <p:spPr>
          <a:xfrm>
            <a:off x="1079500" y="2663825"/>
            <a:ext cx="3905250" cy="310515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5" name="Google Shape;85;p26"/>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2800"/>
              <a:buFont typeface="Rockwell"/>
              <a:buNone/>
              <a:defRPr b="0" i="0" sz="28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55600" lvl="0" marL="457200" marR="0" rtl="0" algn="l">
              <a:lnSpc>
                <a:spcPct val="125000"/>
              </a:lnSpc>
              <a:spcBef>
                <a:spcPts val="1000"/>
              </a:spcBef>
              <a:spcAft>
                <a:spcPts val="0"/>
              </a:spcAft>
              <a:buClr>
                <a:srgbClr val="EF8B67"/>
              </a:buClr>
              <a:buSzPts val="2000"/>
              <a:buFont typeface="Noto Sans Symbols"/>
              <a:buChar char="·"/>
              <a:defRPr b="0" i="0" sz="2000" u="none" cap="none" strike="noStrike">
                <a:solidFill>
                  <a:schemeClr val="lt1"/>
                </a:solidFill>
                <a:latin typeface="Avenir"/>
                <a:ea typeface="Avenir"/>
                <a:cs typeface="Avenir"/>
                <a:sym typeface="Avenir"/>
              </a:defRPr>
            </a:lvl1pPr>
            <a:lvl2pPr indent="-228600" lvl="1" marL="914400" marR="0" rtl="0" algn="l">
              <a:lnSpc>
                <a:spcPct val="125000"/>
              </a:lnSpc>
              <a:spcBef>
                <a:spcPts val="500"/>
              </a:spcBef>
              <a:spcAft>
                <a:spcPts val="0"/>
              </a:spcAft>
              <a:buClr>
                <a:srgbClr val="EF8B67"/>
              </a:buClr>
              <a:buSzPts val="2000"/>
              <a:buFont typeface="Avenir"/>
              <a:buNone/>
              <a:defRPr b="0" i="1" sz="20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rgbClr val="EF8B67"/>
              </a:buClr>
              <a:buSzPts val="2000"/>
              <a:buFont typeface="Noto Sans Symbols"/>
              <a:buChar char="·"/>
              <a:defRPr b="0" i="0" sz="2000" u="none" cap="none" strike="noStrike">
                <a:solidFill>
                  <a:schemeClr val="lt1"/>
                </a:solidFill>
                <a:latin typeface="Avenir"/>
                <a:ea typeface="Avenir"/>
                <a:cs typeface="Avenir"/>
                <a:sym typeface="Avenir"/>
              </a:defRPr>
            </a:lvl3pPr>
            <a:lvl4pPr indent="-228600" lvl="3" marL="1828800" marR="0" rtl="0" algn="l">
              <a:lnSpc>
                <a:spcPct val="125000"/>
              </a:lnSpc>
              <a:spcBef>
                <a:spcPts val="500"/>
              </a:spcBef>
              <a:spcAft>
                <a:spcPts val="0"/>
              </a:spcAft>
              <a:buClr>
                <a:srgbClr val="EF8B67"/>
              </a:buClr>
              <a:buSzPts val="2000"/>
              <a:buFont typeface="Avenir"/>
              <a:buNone/>
              <a:defRPr b="0" i="1" sz="2000" u="none" cap="none" strike="noStrike">
                <a:solidFill>
                  <a:schemeClr val="lt1"/>
                </a:solidFill>
                <a:latin typeface="Avenir"/>
                <a:ea typeface="Avenir"/>
                <a:cs typeface="Avenir"/>
                <a:sym typeface="Avenir"/>
              </a:defRPr>
            </a:lvl4pPr>
            <a:lvl5pPr indent="-355600" lvl="4" marL="2286000" marR="0" rtl="0" algn="l">
              <a:lnSpc>
                <a:spcPct val="125000"/>
              </a:lnSpc>
              <a:spcBef>
                <a:spcPts val="500"/>
              </a:spcBef>
              <a:spcAft>
                <a:spcPts val="0"/>
              </a:spcAft>
              <a:buClr>
                <a:srgbClr val="EF8B67"/>
              </a:buClr>
              <a:buSzPts val="2000"/>
              <a:buFont typeface="Noto Sans Symbols"/>
              <a:buChar char="·"/>
              <a:defRPr b="0" i="0" sz="20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7"/>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7"/>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marR="0" rtl="0" algn="ct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7"/>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pythonanywhere.com/" TargetMode="External"/><Relationship Id="rId4" Type="http://schemas.openxmlformats.org/officeDocument/2006/relationships/hyperlink" Target="http://www.automatetheboringstuff.com/" TargetMode="External"/><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3" name="Shape 103"/>
        <p:cNvGrpSpPr/>
        <p:nvPr/>
      </p:nvGrpSpPr>
      <p:grpSpPr>
        <a:xfrm>
          <a:off x="0" y="0"/>
          <a:ext cx="0" cy="0"/>
          <a:chOff x="0" y="0"/>
          <a:chExt cx="0" cy="0"/>
        </a:xfrm>
      </p:grpSpPr>
      <p:sp>
        <p:nvSpPr>
          <p:cNvPr id="104" name="Google Shape;104;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5" name="Google Shape;105;p1"/>
          <p:cNvSpPr/>
          <p:nvPr/>
        </p:nvSpPr>
        <p:spPr>
          <a:xfrm>
            <a:off x="540988" y="540033"/>
            <a:ext cx="3884962" cy="1331604"/>
          </a:xfrm>
          <a:prstGeom prst="rect">
            <a:avLst/>
          </a:prstGeom>
          <a:noFill/>
          <a:ln>
            <a:noFill/>
          </a:ln>
        </p:spPr>
        <p:txBody>
          <a:bodyPr anchorCtr="0" anchor="b" bIns="0" lIns="0" spcFirstLastPara="1" rIns="0" wrap="square" tIns="0">
            <a:normAutofit/>
          </a:bodyPr>
          <a:lstStyle/>
          <a:p>
            <a:pPr indent="0" lvl="0" marL="0" marR="0" rtl="0" algn="ctr">
              <a:spcBef>
                <a:spcPts val="0"/>
              </a:spcBef>
              <a:spcAft>
                <a:spcPts val="0"/>
              </a:spcAft>
              <a:buNone/>
            </a:pPr>
            <a:r>
              <a:rPr b="1" i="0" lang="en-US" sz="2800" u="none" cap="none" strike="noStrike">
                <a:solidFill>
                  <a:schemeClr val="lt1"/>
                </a:solidFill>
                <a:latin typeface="Rockwell"/>
                <a:ea typeface="Rockwell"/>
                <a:cs typeface="Rockwell"/>
                <a:sym typeface="Rockwell"/>
              </a:rPr>
              <a:t>WELCOME</a:t>
            </a:r>
            <a:endParaRPr b="1" i="0" sz="2800" u="none" cap="none" strike="noStrike">
              <a:solidFill>
                <a:schemeClr val="lt1"/>
              </a:solidFill>
              <a:latin typeface="Rockwell"/>
              <a:ea typeface="Rockwell"/>
              <a:cs typeface="Rockwell"/>
              <a:sym typeface="Rockwell"/>
            </a:endParaRPr>
          </a:p>
        </p:txBody>
      </p:sp>
      <p:cxnSp>
        <p:nvCxnSpPr>
          <p:cNvPr id="106" name="Google Shape;106;p1"/>
          <p:cNvCxnSpPr/>
          <p:nvPr/>
        </p:nvCxnSpPr>
        <p:spPr>
          <a:xfrm>
            <a:off x="2213469"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07" name="Google Shape;107;p1"/>
          <p:cNvSpPr txBox="1"/>
          <p:nvPr/>
        </p:nvSpPr>
        <p:spPr>
          <a:xfrm>
            <a:off x="541000" y="2759075"/>
            <a:ext cx="4146300" cy="2280300"/>
          </a:xfrm>
          <a:prstGeom prst="rect">
            <a:avLst/>
          </a:prstGeom>
          <a:noFill/>
          <a:ln>
            <a:noFill/>
          </a:ln>
        </p:spPr>
        <p:txBody>
          <a:bodyPr anchorCtr="0" anchor="t" bIns="0" lIns="0" spcFirstLastPara="1" rIns="0" wrap="square" tIns="0">
            <a:normAutofit lnSpcReduction="20000"/>
          </a:bodyPr>
          <a:lstStyle/>
          <a:p>
            <a:pPr indent="0" lvl="0" marL="0" marR="0" rtl="0" algn="l">
              <a:lnSpc>
                <a:spcPct val="125000"/>
              </a:lnSpc>
              <a:spcBef>
                <a:spcPts val="0"/>
              </a:spcBef>
              <a:spcAft>
                <a:spcPts val="0"/>
              </a:spcAft>
              <a:buNone/>
            </a:pPr>
            <a:r>
              <a:rPr b="0" i="0" lang="en-US" sz="2000" u="none" cap="none" strike="noStrike">
                <a:solidFill>
                  <a:schemeClr val="lt1"/>
                </a:solidFill>
                <a:latin typeface="Avenir"/>
                <a:ea typeface="Avenir"/>
                <a:cs typeface="Avenir"/>
                <a:sym typeface="Avenir"/>
              </a:rPr>
              <a:t>Please set up an account at </a:t>
            </a:r>
            <a:r>
              <a:rPr b="0" i="0" lang="en-US" sz="2000" u="sng" cap="none" strike="noStrike">
                <a:solidFill>
                  <a:schemeClr val="lt1"/>
                </a:solidFill>
                <a:latin typeface="Avenir"/>
                <a:ea typeface="Avenir"/>
                <a:cs typeface="Avenir"/>
                <a:sym typeface="Avenir"/>
                <a:hlinkClick r:id="rId3">
                  <a:extLst>
                    <a:ext uri="{A12FA001-AC4F-418D-AE19-62706E023703}">
                      <ahyp:hlinkClr val="tx"/>
                    </a:ext>
                  </a:extLst>
                </a:hlinkClick>
              </a:rPr>
              <a:t>www.pythonanywhere.com</a:t>
            </a:r>
            <a:r>
              <a:rPr b="0" i="0" lang="en-US" sz="2000" u="none" cap="none" strike="noStrike">
                <a:solidFill>
                  <a:schemeClr val="lt1"/>
                </a:solidFill>
                <a:latin typeface="Avenir"/>
                <a:ea typeface="Avenir"/>
                <a:cs typeface="Avenir"/>
                <a:sym typeface="Avenir"/>
              </a:rPr>
              <a:t> </a:t>
            </a:r>
            <a:endParaRPr/>
          </a:p>
          <a:p>
            <a:pPr indent="0" lvl="0" marL="0" marR="0" rtl="0" algn="l">
              <a:lnSpc>
                <a:spcPct val="125000"/>
              </a:lnSpc>
              <a:spcBef>
                <a:spcPts val="600"/>
              </a:spcBef>
              <a:spcAft>
                <a:spcPts val="0"/>
              </a:spcAft>
              <a:buNone/>
            </a:pPr>
            <a:r>
              <a:t/>
            </a:r>
            <a:endParaRPr b="0" i="0" sz="2000" u="none" cap="none" strike="noStrike">
              <a:solidFill>
                <a:schemeClr val="lt1"/>
              </a:solidFill>
              <a:latin typeface="Avenir"/>
              <a:ea typeface="Avenir"/>
              <a:cs typeface="Avenir"/>
              <a:sym typeface="Avenir"/>
            </a:endParaRPr>
          </a:p>
          <a:p>
            <a:pPr indent="0" lvl="0" marL="0" marR="0" rtl="0" algn="l">
              <a:lnSpc>
                <a:spcPct val="125000"/>
              </a:lnSpc>
              <a:spcBef>
                <a:spcPts val="600"/>
              </a:spcBef>
              <a:spcAft>
                <a:spcPts val="0"/>
              </a:spcAft>
              <a:buNone/>
            </a:pPr>
            <a:r>
              <a:rPr b="0" i="0" lang="en-US" sz="2000" u="none" cap="none" strike="noStrike">
                <a:solidFill>
                  <a:schemeClr val="lt1"/>
                </a:solidFill>
                <a:latin typeface="Avenir"/>
                <a:ea typeface="Avenir"/>
                <a:cs typeface="Avenir"/>
                <a:sym typeface="Avenir"/>
              </a:rPr>
              <a:t>We will be using the text </a:t>
            </a:r>
            <a:r>
              <a:rPr b="0" i="0" lang="en-US" sz="2000" u="sng" cap="none" strike="noStrike">
                <a:solidFill>
                  <a:schemeClr val="lt1"/>
                </a:solidFill>
                <a:latin typeface="Avenir"/>
                <a:ea typeface="Avenir"/>
                <a:cs typeface="Avenir"/>
                <a:sym typeface="Avenir"/>
                <a:hlinkClick r:id="rId4">
                  <a:extLst>
                    <a:ext uri="{A12FA001-AC4F-418D-AE19-62706E023703}">
                      <ahyp:hlinkClr val="tx"/>
                    </a:ext>
                  </a:extLst>
                </a:hlinkClick>
              </a:rPr>
              <a:t>www.automatetheboringstuff.com</a:t>
            </a:r>
            <a:endParaRPr b="0" i="0" sz="2000" u="none" cap="none" strike="noStrike">
              <a:solidFill>
                <a:schemeClr val="lt1"/>
              </a:solidFill>
              <a:latin typeface="Avenir"/>
              <a:ea typeface="Avenir"/>
              <a:cs typeface="Avenir"/>
              <a:sym typeface="Avenir"/>
            </a:endParaRPr>
          </a:p>
          <a:p>
            <a:pPr indent="0" lvl="0" marL="0" marR="0" rtl="0" algn="l">
              <a:lnSpc>
                <a:spcPct val="125000"/>
              </a:lnSpc>
              <a:spcBef>
                <a:spcPts val="600"/>
              </a:spcBef>
              <a:spcAft>
                <a:spcPts val="0"/>
              </a:spcAft>
              <a:buNone/>
            </a:pPr>
            <a:r>
              <a:t/>
            </a:r>
            <a:endParaRPr b="0" i="0" sz="2000" u="none" cap="none" strike="noStrike">
              <a:solidFill>
                <a:schemeClr val="lt1"/>
              </a:solidFill>
              <a:latin typeface="Avenir"/>
              <a:ea typeface="Avenir"/>
              <a:cs typeface="Avenir"/>
              <a:sym typeface="Avenir"/>
            </a:endParaRPr>
          </a:p>
        </p:txBody>
      </p:sp>
      <p:sp>
        <p:nvSpPr>
          <p:cNvPr id="108" name="Google Shape;108;p1"/>
          <p:cNvSpPr/>
          <p:nvPr/>
        </p:nvSpPr>
        <p:spPr>
          <a:xfrm>
            <a:off x="4986337" y="0"/>
            <a:ext cx="7205663"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Logo&#10;&#10;Description automatically generated" id="109" name="Google Shape;109;p1"/>
          <p:cNvPicPr preferRelativeResize="0"/>
          <p:nvPr/>
        </p:nvPicPr>
        <p:blipFill rotWithShape="1">
          <a:blip r:embed="rId5">
            <a:alphaModFix/>
          </a:blip>
          <a:srcRect b="0" l="0" r="0" t="0"/>
          <a:stretch/>
        </p:blipFill>
        <p:spPr>
          <a:xfrm>
            <a:off x="5537200" y="1708163"/>
            <a:ext cx="6113812" cy="3439018"/>
          </a:xfrm>
          <a:prstGeom prst="rect">
            <a:avLst/>
          </a:prstGeom>
          <a:noFill/>
          <a:ln>
            <a:noFill/>
          </a:ln>
        </p:spPr>
      </p:pic>
      <p:sp>
        <p:nvSpPr>
          <p:cNvPr id="110" name="Google Shape;110;p1"/>
          <p:cNvSpPr/>
          <p:nvPr/>
        </p:nvSpPr>
        <p:spPr>
          <a:xfrm>
            <a:off x="6697955" y="4835225"/>
            <a:ext cx="3884962" cy="1331604"/>
          </a:xfrm>
          <a:prstGeom prst="rect">
            <a:avLst/>
          </a:prstGeom>
          <a:noFill/>
          <a:ln>
            <a:noFill/>
          </a:ln>
        </p:spPr>
        <p:txBody>
          <a:bodyPr anchorCtr="0" anchor="b" bIns="0" lIns="0" spcFirstLastPara="1" rIns="0" wrap="square" tIns="0">
            <a:normAutofit/>
          </a:bodyPr>
          <a:lstStyle/>
          <a:p>
            <a:pPr indent="0" lvl="0" marL="0" marR="0" rtl="0" algn="ctr">
              <a:spcBef>
                <a:spcPts val="0"/>
              </a:spcBef>
              <a:spcAft>
                <a:spcPts val="0"/>
              </a:spcAft>
              <a:buNone/>
            </a:pPr>
            <a:r>
              <a:rPr b="1" i="0" lang="en-US" sz="2800" u="none" cap="none" strike="noStrike">
                <a:solidFill>
                  <a:schemeClr val="lt1"/>
                </a:solidFill>
                <a:latin typeface="Rockwell"/>
                <a:ea typeface="Rockwell"/>
                <a:cs typeface="Rockwell"/>
                <a:sym typeface="Rockwell"/>
              </a:rPr>
              <a:t>PYTHON BASICS</a:t>
            </a:r>
            <a:endParaRPr b="1" i="0" sz="2800" u="none" cap="none" strike="noStrike">
              <a:solidFill>
                <a:schemeClr val="lt1"/>
              </a:solidFill>
              <a:latin typeface="Rockwell"/>
              <a:ea typeface="Rockwell"/>
              <a:cs typeface="Rockwell"/>
              <a:sym typeface="Rockwell"/>
            </a:endParaRPr>
          </a:p>
        </p:txBody>
      </p:sp>
      <p:cxnSp>
        <p:nvCxnSpPr>
          <p:cNvPr id="111" name="Google Shape;111;p1"/>
          <p:cNvCxnSpPr/>
          <p:nvPr/>
        </p:nvCxnSpPr>
        <p:spPr>
          <a:xfrm>
            <a:off x="2213469" y="5330657"/>
            <a:ext cx="540000" cy="0"/>
          </a:xfrm>
          <a:prstGeom prst="straightConnector1">
            <a:avLst/>
          </a:prstGeom>
          <a:noFill/>
          <a:ln cap="flat" cmpd="sng" w="12700">
            <a:solidFill>
              <a:schemeClr val="lt1"/>
            </a:solidFill>
            <a:prstDash val="solid"/>
            <a:round/>
            <a:headEnd len="sm" w="sm" type="none"/>
            <a:tailEnd len="sm" w="sm" type="none"/>
          </a:ln>
        </p:spPr>
      </p:cxnSp>
      <p:sp>
        <p:nvSpPr>
          <p:cNvPr id="112" name="Google Shape;112;p1"/>
          <p:cNvSpPr txBox="1"/>
          <p:nvPr/>
        </p:nvSpPr>
        <p:spPr>
          <a:xfrm>
            <a:off x="761475" y="5808325"/>
            <a:ext cx="3444000" cy="358500"/>
          </a:xfrm>
          <a:prstGeom prst="rect">
            <a:avLst/>
          </a:prstGeom>
          <a:noFill/>
          <a:ln>
            <a:noFill/>
          </a:ln>
        </p:spPr>
        <p:txBody>
          <a:bodyPr anchorCtr="0" anchor="t" bIns="0" lIns="0" spcFirstLastPara="1" rIns="0" wrap="square" tIns="0">
            <a:noAutofit/>
          </a:bodyPr>
          <a:lstStyle/>
          <a:p>
            <a:pPr indent="0" lvl="0" marL="0" marR="0" rtl="0" algn="ctr">
              <a:lnSpc>
                <a:spcPct val="105000"/>
              </a:lnSpc>
              <a:spcBef>
                <a:spcPts val="0"/>
              </a:spcBef>
              <a:spcAft>
                <a:spcPts val="0"/>
              </a:spcAft>
              <a:buNone/>
            </a:pPr>
            <a:r>
              <a:rPr lang="en-US">
                <a:solidFill>
                  <a:schemeClr val="lt1"/>
                </a:solidFill>
                <a:latin typeface="Avenir"/>
                <a:ea typeface="Avenir"/>
                <a:cs typeface="Avenir"/>
                <a:sym typeface="Avenir"/>
              </a:rPr>
              <a:t>Cleveland PyLadies</a:t>
            </a:r>
            <a:endParaRPr sz="1250"/>
          </a:p>
          <a:p>
            <a:pPr indent="0" lvl="0" marL="0" marR="0" rtl="0" algn="ctr">
              <a:lnSpc>
                <a:spcPct val="105000"/>
              </a:lnSpc>
              <a:spcBef>
                <a:spcPts val="600"/>
              </a:spcBef>
              <a:spcAft>
                <a:spcPts val="0"/>
              </a:spcAft>
              <a:buNone/>
            </a:pPr>
            <a:r>
              <a:t/>
            </a:r>
            <a:endParaRPr b="0" i="0" u="none" cap="none" strike="noStrike">
              <a:solidFill>
                <a:schemeClr val="lt1"/>
              </a:solidFill>
              <a:latin typeface="Avenir"/>
              <a:ea typeface="Avenir"/>
              <a:cs typeface="Avenir"/>
              <a:sym typeface="Avenir"/>
            </a:endParaRPr>
          </a:p>
          <a:p>
            <a:pPr indent="0" lvl="0" marL="0" marR="0" rtl="0" algn="ctr">
              <a:lnSpc>
                <a:spcPct val="105000"/>
              </a:lnSpc>
              <a:spcBef>
                <a:spcPts val="600"/>
              </a:spcBef>
              <a:spcAft>
                <a:spcPts val="0"/>
              </a:spcAft>
              <a:buNone/>
            </a:pPr>
            <a:r>
              <a:t/>
            </a:r>
            <a:endParaRPr b="0" i="0" u="none" cap="none" strike="noStrike">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C5C7"/>
        </a:solidFill>
      </p:bgPr>
    </p:bg>
    <p:spTree>
      <p:nvGrpSpPr>
        <p:cNvPr id="297" name="Shape 297"/>
        <p:cNvGrpSpPr/>
        <p:nvPr/>
      </p:nvGrpSpPr>
      <p:grpSpPr>
        <a:xfrm>
          <a:off x="0" y="0"/>
          <a:ext cx="0" cy="0"/>
          <a:chOff x="0" y="0"/>
          <a:chExt cx="0" cy="0"/>
        </a:xfrm>
      </p:grpSpPr>
      <p:sp>
        <p:nvSpPr>
          <p:cNvPr id="298" name="Google Shape;298;p6"/>
          <p:cNvSpPr txBox="1"/>
          <p:nvPr>
            <p:ph type="title"/>
          </p:nvPr>
        </p:nvSpPr>
        <p:spPr>
          <a:xfrm>
            <a:off x="1082675" y="676488"/>
            <a:ext cx="10026600" cy="6555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69240B"/>
              </a:buClr>
              <a:buSzPts val="2800"/>
              <a:buFont typeface="Rockwell"/>
              <a:buNone/>
            </a:pPr>
            <a:r>
              <a:rPr lang="en-US" sz="3000">
                <a:solidFill>
                  <a:srgbClr val="69240B"/>
                </a:solidFill>
              </a:rPr>
              <a:t>Build an If-Else statement</a:t>
            </a:r>
            <a:endParaRPr sz="3000"/>
          </a:p>
        </p:txBody>
      </p:sp>
      <p:sp>
        <p:nvSpPr>
          <p:cNvPr id="299" name="Google Shape;299;p6"/>
          <p:cNvSpPr txBox="1"/>
          <p:nvPr>
            <p:ph idx="1" type="body"/>
          </p:nvPr>
        </p:nvSpPr>
        <p:spPr>
          <a:xfrm>
            <a:off x="2386360" y="1790701"/>
            <a:ext cx="8719789" cy="1638300"/>
          </a:xfrm>
          <a:prstGeom prst="rect">
            <a:avLst/>
          </a:prstGeom>
          <a:noFill/>
          <a:ln>
            <a:noFill/>
          </a:ln>
        </p:spPr>
        <p:txBody>
          <a:bodyPr anchorCtr="0" anchor="t" bIns="0" lIns="0" spcFirstLastPara="1" rIns="0" wrap="square" tIns="0">
            <a:normAutofit/>
          </a:bodyPr>
          <a:lstStyle/>
          <a:p>
            <a:pPr indent="0" lvl="0" marL="0" rtl="0" algn="l">
              <a:lnSpc>
                <a:spcPct val="125000"/>
              </a:lnSpc>
              <a:spcBef>
                <a:spcPts val="0"/>
              </a:spcBef>
              <a:spcAft>
                <a:spcPts val="0"/>
              </a:spcAft>
              <a:buSzPts val="2000"/>
              <a:buNone/>
            </a:pPr>
            <a:r>
              <a:rPr lang="en-US"/>
              <a:t> </a:t>
            </a:r>
            <a:endParaRPr/>
          </a:p>
        </p:txBody>
      </p:sp>
      <p:sp>
        <p:nvSpPr>
          <p:cNvPr id="300" name="Google Shape;300;p6"/>
          <p:cNvSpPr txBox="1"/>
          <p:nvPr/>
        </p:nvSpPr>
        <p:spPr>
          <a:xfrm>
            <a:off x="464100" y="4118298"/>
            <a:ext cx="2362800" cy="3478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4400">
                <a:solidFill>
                  <a:srgbClr val="FF00FF"/>
                </a:solidFill>
                <a:latin typeface="Avenir"/>
                <a:ea typeface="Avenir"/>
                <a:cs typeface="Avenir"/>
                <a:sym typeface="Avenir"/>
              </a:rPr>
              <a:t>If </a:t>
            </a:r>
            <a:r>
              <a:rPr lang="en-US" sz="3200">
                <a:solidFill>
                  <a:srgbClr val="FF00FF"/>
                </a:solidFill>
                <a:latin typeface="Avenir"/>
                <a:ea typeface="Avenir"/>
                <a:cs typeface="Avenir"/>
                <a:sym typeface="Avenir"/>
              </a:rPr>
              <a:t>&amp;</a:t>
            </a:r>
            <a:r>
              <a:rPr lang="en-US" sz="4400">
                <a:solidFill>
                  <a:srgbClr val="FF00FF"/>
                </a:solidFill>
                <a:latin typeface="Avenir"/>
                <a:ea typeface="Avenir"/>
                <a:cs typeface="Avenir"/>
                <a:sym typeface="Avenir"/>
              </a:rPr>
              <a:t> Else</a:t>
            </a:r>
            <a:endParaRPr>
              <a:solidFill>
                <a:srgbClr val="FF00FF"/>
              </a:solidFill>
            </a:endParaRPr>
          </a:p>
          <a:p>
            <a:pPr indent="0" lvl="0" marL="0" marR="0" rtl="0" algn="l">
              <a:spcBef>
                <a:spcPts val="0"/>
              </a:spcBef>
              <a:spcAft>
                <a:spcPts val="0"/>
              </a:spcAft>
              <a:buNone/>
            </a:pPr>
            <a:r>
              <a:rPr lang="en-US" sz="4400">
                <a:solidFill>
                  <a:srgbClr val="6AA84F"/>
                </a:solidFill>
                <a:latin typeface="Avenir"/>
                <a:ea typeface="Avenir"/>
                <a:cs typeface="Avenir"/>
                <a:sym typeface="Avenir"/>
              </a:rPr>
              <a:t>Condition</a:t>
            </a:r>
            <a:endParaRPr>
              <a:solidFill>
                <a:srgbClr val="6AA84F"/>
              </a:solidFill>
            </a:endParaRPr>
          </a:p>
          <a:p>
            <a:pPr indent="0" lvl="0" marL="0" marR="0" rtl="0" algn="l">
              <a:spcBef>
                <a:spcPts val="0"/>
              </a:spcBef>
              <a:spcAft>
                <a:spcPts val="0"/>
              </a:spcAft>
              <a:buNone/>
            </a:pPr>
            <a:r>
              <a:rPr lang="en-US" sz="4400">
                <a:solidFill>
                  <a:srgbClr val="FF9900"/>
                </a:solidFill>
                <a:latin typeface="Avenir"/>
                <a:ea typeface="Avenir"/>
                <a:cs typeface="Avenir"/>
                <a:sym typeface="Avenir"/>
              </a:rPr>
              <a:t>Colon</a:t>
            </a:r>
            <a:endParaRPr sz="4400">
              <a:solidFill>
                <a:srgbClr val="FF9900"/>
              </a:solidFill>
              <a:latin typeface="Avenir"/>
              <a:ea typeface="Avenir"/>
              <a:cs typeface="Avenir"/>
              <a:sym typeface="Avenir"/>
            </a:endParaRPr>
          </a:p>
          <a:p>
            <a:pPr indent="0" lvl="0" marL="0" marR="0" rtl="0" algn="l">
              <a:spcBef>
                <a:spcPts val="0"/>
              </a:spcBef>
              <a:spcAft>
                <a:spcPts val="0"/>
              </a:spcAft>
              <a:buNone/>
            </a:pPr>
            <a:r>
              <a:rPr lang="en-US" sz="4400">
                <a:solidFill>
                  <a:srgbClr val="4A86E8"/>
                </a:solidFill>
                <a:latin typeface="Avenir"/>
                <a:ea typeface="Avenir"/>
                <a:cs typeface="Avenir"/>
                <a:sym typeface="Avenir"/>
              </a:rPr>
              <a:t>Indent</a:t>
            </a:r>
            <a:endParaRPr sz="4400">
              <a:solidFill>
                <a:srgbClr val="4A86E8"/>
              </a:solidFill>
              <a:latin typeface="Avenir"/>
              <a:ea typeface="Avenir"/>
              <a:cs typeface="Avenir"/>
              <a:sym typeface="Avenir"/>
            </a:endParaRPr>
          </a:p>
        </p:txBody>
      </p:sp>
      <p:sp>
        <p:nvSpPr>
          <p:cNvPr id="301" name="Google Shape;301;p6"/>
          <p:cNvSpPr txBox="1"/>
          <p:nvPr/>
        </p:nvSpPr>
        <p:spPr>
          <a:xfrm>
            <a:off x="3193425" y="1790700"/>
            <a:ext cx="8555700" cy="3136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3400">
                <a:solidFill>
                  <a:srgbClr val="FF00FF"/>
                </a:solidFill>
                <a:latin typeface="Consolas"/>
                <a:ea typeface="Consolas"/>
                <a:cs typeface="Consolas"/>
                <a:sym typeface="Consolas"/>
              </a:rPr>
              <a:t>name = input(‘what is your name? ’)</a:t>
            </a:r>
            <a:endParaRPr sz="3400">
              <a:solidFill>
                <a:srgbClr val="FF00FF"/>
              </a:solidFill>
              <a:latin typeface="Consolas"/>
              <a:ea typeface="Consolas"/>
              <a:cs typeface="Consolas"/>
              <a:sym typeface="Consolas"/>
            </a:endParaRPr>
          </a:p>
          <a:p>
            <a:pPr indent="0" lvl="0" marL="0" marR="0" rtl="0" algn="l">
              <a:lnSpc>
                <a:spcPct val="115000"/>
              </a:lnSpc>
              <a:spcBef>
                <a:spcPts val="0"/>
              </a:spcBef>
              <a:spcAft>
                <a:spcPts val="0"/>
              </a:spcAft>
              <a:buNone/>
            </a:pPr>
            <a:r>
              <a:rPr lang="en-US" sz="3400">
                <a:solidFill>
                  <a:srgbClr val="FF00FF"/>
                </a:solidFill>
                <a:latin typeface="Consolas"/>
                <a:ea typeface="Consolas"/>
                <a:cs typeface="Consolas"/>
                <a:sym typeface="Consolas"/>
              </a:rPr>
              <a:t>if</a:t>
            </a:r>
            <a:r>
              <a:rPr lang="en-US" sz="3400">
                <a:solidFill>
                  <a:srgbClr val="69240B"/>
                </a:solidFill>
                <a:latin typeface="Consolas"/>
                <a:ea typeface="Consolas"/>
                <a:cs typeface="Consolas"/>
                <a:sym typeface="Consolas"/>
              </a:rPr>
              <a:t> </a:t>
            </a:r>
            <a:r>
              <a:rPr lang="en-US" sz="3400">
                <a:solidFill>
                  <a:srgbClr val="6AA84F"/>
                </a:solidFill>
                <a:latin typeface="Consolas"/>
                <a:ea typeface="Consolas"/>
                <a:cs typeface="Consolas"/>
                <a:sym typeface="Consolas"/>
              </a:rPr>
              <a:t>name == “Alice”:</a:t>
            </a:r>
            <a:endParaRPr sz="3400">
              <a:solidFill>
                <a:srgbClr val="FF9900"/>
              </a:solidFill>
              <a:latin typeface="Consolas"/>
              <a:ea typeface="Consolas"/>
              <a:cs typeface="Consolas"/>
              <a:sym typeface="Consolas"/>
            </a:endParaRPr>
          </a:p>
          <a:p>
            <a:pPr indent="0" lvl="0" marL="0" marR="0" rtl="0" algn="l">
              <a:lnSpc>
                <a:spcPct val="115000"/>
              </a:lnSpc>
              <a:spcBef>
                <a:spcPts val="0"/>
              </a:spcBef>
              <a:spcAft>
                <a:spcPts val="0"/>
              </a:spcAft>
              <a:buNone/>
            </a:pPr>
            <a:r>
              <a:rPr lang="en-US" sz="3400">
                <a:solidFill>
                  <a:srgbClr val="69240B"/>
                </a:solidFill>
                <a:latin typeface="Consolas"/>
                <a:ea typeface="Consolas"/>
                <a:cs typeface="Consolas"/>
                <a:sym typeface="Consolas"/>
              </a:rPr>
              <a:t>  print(‘Hi, Alice’)</a:t>
            </a:r>
            <a:endParaRPr sz="3400">
              <a:solidFill>
                <a:srgbClr val="69240B"/>
              </a:solidFill>
              <a:latin typeface="Consolas"/>
              <a:ea typeface="Consolas"/>
              <a:cs typeface="Consolas"/>
              <a:sym typeface="Consolas"/>
            </a:endParaRPr>
          </a:p>
          <a:p>
            <a:pPr indent="0" lvl="0" marL="0" marR="0" rtl="0" algn="l">
              <a:lnSpc>
                <a:spcPct val="115000"/>
              </a:lnSpc>
              <a:spcBef>
                <a:spcPts val="0"/>
              </a:spcBef>
              <a:spcAft>
                <a:spcPts val="0"/>
              </a:spcAft>
              <a:buNone/>
            </a:pPr>
            <a:r>
              <a:rPr lang="en-US" sz="3400">
                <a:solidFill>
                  <a:srgbClr val="FF00FF"/>
                </a:solidFill>
                <a:latin typeface="Consolas"/>
                <a:ea typeface="Consolas"/>
                <a:cs typeface="Consolas"/>
                <a:sym typeface="Consolas"/>
              </a:rPr>
              <a:t>else:</a:t>
            </a:r>
            <a:endParaRPr sz="3400">
              <a:solidFill>
                <a:srgbClr val="FF9900"/>
              </a:solidFill>
              <a:latin typeface="Consolas"/>
              <a:ea typeface="Consolas"/>
              <a:cs typeface="Consolas"/>
              <a:sym typeface="Consolas"/>
            </a:endParaRPr>
          </a:p>
          <a:p>
            <a:pPr indent="0" lvl="0" marL="0" marR="0" rtl="0" algn="l">
              <a:lnSpc>
                <a:spcPct val="115000"/>
              </a:lnSpc>
              <a:spcBef>
                <a:spcPts val="0"/>
              </a:spcBef>
              <a:spcAft>
                <a:spcPts val="0"/>
              </a:spcAft>
              <a:buNone/>
            </a:pPr>
            <a:r>
              <a:rPr lang="en-US" sz="3400">
                <a:solidFill>
                  <a:srgbClr val="69240B"/>
                </a:solidFill>
                <a:latin typeface="Consolas"/>
                <a:ea typeface="Consolas"/>
                <a:cs typeface="Consolas"/>
                <a:sym typeface="Consolas"/>
              </a:rPr>
              <a:t>	print(‘Hi, stranger’)</a:t>
            </a:r>
            <a:endParaRPr sz="3400">
              <a:solidFill>
                <a:srgbClr val="69240B"/>
              </a:solidFill>
              <a:latin typeface="Consolas"/>
              <a:ea typeface="Consolas"/>
              <a:cs typeface="Consolas"/>
              <a:sym typeface="Consolas"/>
            </a:endParaRPr>
          </a:p>
          <a:p>
            <a:pPr indent="0" lvl="0" marL="0" marR="0" rtl="0" algn="l">
              <a:lnSpc>
                <a:spcPct val="115000"/>
              </a:lnSpc>
              <a:spcBef>
                <a:spcPts val="0"/>
              </a:spcBef>
              <a:spcAft>
                <a:spcPts val="0"/>
              </a:spcAft>
              <a:buNone/>
            </a:pPr>
            <a:r>
              <a:t/>
            </a:r>
            <a:endParaRPr sz="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5" name="Shape 305"/>
        <p:cNvGrpSpPr/>
        <p:nvPr/>
      </p:nvGrpSpPr>
      <p:grpSpPr>
        <a:xfrm>
          <a:off x="0" y="0"/>
          <a:ext cx="0" cy="0"/>
          <a:chOff x="0" y="0"/>
          <a:chExt cx="0" cy="0"/>
        </a:xfrm>
      </p:grpSpPr>
      <p:cxnSp>
        <p:nvCxnSpPr>
          <p:cNvPr id="306" name="Google Shape;306;p7"/>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307" name="Google Shape;307;p7"/>
          <p:cNvGrpSpPr/>
          <p:nvPr/>
        </p:nvGrpSpPr>
        <p:grpSpPr>
          <a:xfrm>
            <a:off x="9763121" y="4439427"/>
            <a:ext cx="1597977" cy="1549851"/>
            <a:chOff x="9623421" y="4394977"/>
            <a:chExt cx="1597977" cy="1549851"/>
          </a:xfrm>
        </p:grpSpPr>
        <p:sp>
          <p:nvSpPr>
            <p:cNvPr id="308" name="Google Shape;308;p7"/>
            <p:cNvSpPr/>
            <p:nvPr/>
          </p:nvSpPr>
          <p:spPr>
            <a:xfrm flipH="1" rot="2700000">
              <a:off x="10267789" y="4452443"/>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09" name="Google Shape;309;p7"/>
            <p:cNvGrpSpPr/>
            <p:nvPr/>
          </p:nvGrpSpPr>
          <p:grpSpPr>
            <a:xfrm flipH="1" rot="2700000">
              <a:off x="10112436" y="4359902"/>
              <a:ext cx="571820" cy="1620000"/>
              <a:chOff x="8482785" y="4330454"/>
              <a:chExt cx="571820" cy="1620000"/>
            </a:xfrm>
          </p:grpSpPr>
          <p:sp>
            <p:nvSpPr>
              <p:cNvPr id="310" name="Google Shape;310;p7"/>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11" name="Google Shape;311;p7"/>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312" name="Google Shape;312;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13" name="Google Shape;313;p7"/>
          <p:cNvSpPr txBox="1"/>
          <p:nvPr>
            <p:ph type="title"/>
          </p:nvPr>
        </p:nvSpPr>
        <p:spPr>
          <a:xfrm>
            <a:off x="6997470" y="236200"/>
            <a:ext cx="4602300" cy="4308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WHILE  Loops</a:t>
            </a:r>
            <a:endParaRPr/>
          </a:p>
        </p:txBody>
      </p:sp>
      <p:cxnSp>
        <p:nvCxnSpPr>
          <p:cNvPr id="314" name="Google Shape;314;p7"/>
          <p:cNvCxnSpPr/>
          <p:nvPr/>
        </p:nvCxnSpPr>
        <p:spPr>
          <a:xfrm>
            <a:off x="6052775" y="1045275"/>
            <a:ext cx="0" cy="5148000"/>
          </a:xfrm>
          <a:prstGeom prst="straightConnector1">
            <a:avLst/>
          </a:prstGeom>
          <a:noFill/>
          <a:ln cap="flat" cmpd="sng" w="12700">
            <a:solidFill>
              <a:schemeClr val="lt1"/>
            </a:solidFill>
            <a:prstDash val="solid"/>
            <a:round/>
            <a:headEnd len="sm" w="sm" type="none"/>
            <a:tailEnd len="sm" w="sm" type="none"/>
          </a:ln>
        </p:spPr>
      </p:cxnSp>
      <p:pic>
        <p:nvPicPr>
          <p:cNvPr id="315" name="Google Shape;315;p7"/>
          <p:cNvPicPr preferRelativeResize="0"/>
          <p:nvPr/>
        </p:nvPicPr>
        <p:blipFill>
          <a:blip r:embed="rId3">
            <a:alphaModFix/>
          </a:blip>
          <a:stretch>
            <a:fillRect/>
          </a:stretch>
        </p:blipFill>
        <p:spPr>
          <a:xfrm>
            <a:off x="7460903" y="874662"/>
            <a:ext cx="3675426" cy="3418325"/>
          </a:xfrm>
          <a:prstGeom prst="rect">
            <a:avLst/>
          </a:prstGeom>
          <a:noFill/>
          <a:ln>
            <a:noFill/>
          </a:ln>
        </p:spPr>
      </p:pic>
      <p:pic>
        <p:nvPicPr>
          <p:cNvPr id="316" name="Google Shape;316;p7"/>
          <p:cNvPicPr preferRelativeResize="0"/>
          <p:nvPr/>
        </p:nvPicPr>
        <p:blipFill>
          <a:blip r:embed="rId4">
            <a:alphaModFix/>
          </a:blip>
          <a:stretch>
            <a:fillRect/>
          </a:stretch>
        </p:blipFill>
        <p:spPr>
          <a:xfrm>
            <a:off x="1148401" y="874650"/>
            <a:ext cx="3582699" cy="3215376"/>
          </a:xfrm>
          <a:prstGeom prst="rect">
            <a:avLst/>
          </a:prstGeom>
          <a:noFill/>
          <a:ln>
            <a:noFill/>
          </a:ln>
        </p:spPr>
      </p:pic>
      <p:sp>
        <p:nvSpPr>
          <p:cNvPr id="317" name="Google Shape;317;p7"/>
          <p:cNvSpPr txBox="1"/>
          <p:nvPr>
            <p:ph type="title"/>
          </p:nvPr>
        </p:nvSpPr>
        <p:spPr>
          <a:xfrm>
            <a:off x="638608" y="236200"/>
            <a:ext cx="4602300" cy="4308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FOR</a:t>
            </a:r>
            <a:r>
              <a:rPr lang="en-US"/>
              <a:t>  Loops</a:t>
            </a:r>
            <a:endParaRPr/>
          </a:p>
        </p:txBody>
      </p:sp>
      <p:pic>
        <p:nvPicPr>
          <p:cNvPr id="318" name="Google Shape;318;p7"/>
          <p:cNvPicPr preferRelativeResize="0"/>
          <p:nvPr/>
        </p:nvPicPr>
        <p:blipFill>
          <a:blip r:embed="rId5">
            <a:alphaModFix/>
          </a:blip>
          <a:stretch>
            <a:fillRect/>
          </a:stretch>
        </p:blipFill>
        <p:spPr>
          <a:xfrm>
            <a:off x="7625214" y="4839625"/>
            <a:ext cx="3346798" cy="154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1ad73626e2_0_93"/>
          <p:cNvSpPr txBox="1"/>
          <p:nvPr>
            <p:ph type="title"/>
          </p:nvPr>
        </p:nvSpPr>
        <p:spPr>
          <a:xfrm>
            <a:off x="695750" y="662600"/>
            <a:ext cx="10899900" cy="1004100"/>
          </a:xfrm>
          <a:prstGeom prst="rect">
            <a:avLst/>
          </a:prstGeom>
        </p:spPr>
        <p:txBody>
          <a:bodyPr anchorCtr="0" anchor="t" bIns="0" lIns="0" spcFirstLastPara="1" rIns="0" wrap="square" tIns="0">
            <a:noAutofit/>
          </a:bodyPr>
          <a:lstStyle/>
          <a:p>
            <a:pPr indent="0" lvl="0" marL="0" rtl="0" algn="l">
              <a:spcBef>
                <a:spcPts val="0"/>
              </a:spcBef>
              <a:spcAft>
                <a:spcPts val="0"/>
              </a:spcAft>
              <a:buSzPts val="990"/>
              <a:buNone/>
            </a:pPr>
            <a:r>
              <a:rPr lang="en-US" sz="2420"/>
              <a:t>W</a:t>
            </a:r>
            <a:r>
              <a:rPr lang="en-US" sz="2420"/>
              <a:t>hat if you want to execute a block of code only a certain number of times?</a:t>
            </a:r>
            <a:endParaRPr sz="2420"/>
          </a:p>
        </p:txBody>
      </p:sp>
      <p:sp>
        <p:nvSpPr>
          <p:cNvPr id="324" name="Google Shape;324;g11ad73626e2_0_93"/>
          <p:cNvSpPr/>
          <p:nvPr/>
        </p:nvSpPr>
        <p:spPr>
          <a:xfrm>
            <a:off x="739925" y="1501925"/>
            <a:ext cx="9972300" cy="15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1ad73626e2_0_93"/>
          <p:cNvSpPr txBox="1"/>
          <p:nvPr>
            <p:ph idx="1" type="body"/>
          </p:nvPr>
        </p:nvSpPr>
        <p:spPr>
          <a:xfrm>
            <a:off x="1079500" y="1790700"/>
            <a:ext cx="10184700" cy="3978300"/>
          </a:xfrm>
          <a:prstGeom prst="rect">
            <a:avLst/>
          </a:prstGeom>
        </p:spPr>
        <p:txBody>
          <a:bodyPr anchorCtr="0" anchor="t" bIns="0" lIns="0" spcFirstLastPara="1" rIns="0" wrap="square" tIns="0">
            <a:normAutofit lnSpcReduction="10000"/>
          </a:bodyPr>
          <a:lstStyle/>
          <a:p>
            <a:pPr indent="0" lvl="0" marL="12700" marR="12700" rtl="0" algn="l">
              <a:lnSpc>
                <a:spcPct val="115000"/>
              </a:lnSpc>
              <a:spcBef>
                <a:spcPts val="600"/>
              </a:spcBef>
              <a:spcAft>
                <a:spcPts val="0"/>
              </a:spcAft>
              <a:buClr>
                <a:schemeClr val="dk1"/>
              </a:buClr>
              <a:buSzPts val="1100"/>
              <a:buFont typeface="Arial"/>
              <a:buNone/>
            </a:pPr>
            <a:r>
              <a:rPr lang="en-US" sz="1800">
                <a:solidFill>
                  <a:schemeClr val="dk1"/>
                </a:solidFill>
                <a:highlight>
                  <a:srgbClr val="FFFEEE"/>
                </a:highlight>
                <a:latin typeface="Courier New"/>
                <a:ea typeface="Courier New"/>
                <a:cs typeface="Courier New"/>
                <a:sym typeface="Courier New"/>
              </a:rPr>
              <a:t>print('My name is')</a:t>
            </a:r>
            <a:endParaRPr sz="1800">
              <a:solidFill>
                <a:schemeClr val="dk1"/>
              </a:solidFill>
              <a:highlight>
                <a:srgbClr val="FFFEEE"/>
              </a:highlight>
              <a:latin typeface="Courier New"/>
              <a:ea typeface="Courier New"/>
              <a:cs typeface="Courier New"/>
              <a:sym typeface="Courier New"/>
            </a:endParaRPr>
          </a:p>
          <a:p>
            <a:pPr indent="0" lvl="0" marL="12700" marR="12700" rtl="0" algn="l">
              <a:lnSpc>
                <a:spcPct val="115000"/>
              </a:lnSpc>
              <a:spcBef>
                <a:spcPts val="600"/>
              </a:spcBef>
              <a:spcAft>
                <a:spcPts val="0"/>
              </a:spcAft>
              <a:buClr>
                <a:schemeClr val="dk1"/>
              </a:buClr>
              <a:buSzPts val="1100"/>
              <a:buFont typeface="Arial"/>
              <a:buNone/>
            </a:pPr>
            <a:r>
              <a:rPr lang="en-US" sz="1800">
                <a:solidFill>
                  <a:schemeClr val="dk1"/>
                </a:solidFill>
                <a:highlight>
                  <a:srgbClr val="FFFEEE"/>
                </a:highlight>
                <a:latin typeface="Courier New"/>
                <a:ea typeface="Courier New"/>
                <a:cs typeface="Courier New"/>
                <a:sym typeface="Courier New"/>
              </a:rPr>
              <a:t>for i in range(5):</a:t>
            </a:r>
            <a:endParaRPr sz="1800">
              <a:solidFill>
                <a:schemeClr val="dk1"/>
              </a:solidFill>
              <a:highlight>
                <a:srgbClr val="FFFEEE"/>
              </a:highlight>
              <a:latin typeface="Courier New"/>
              <a:ea typeface="Courier New"/>
              <a:cs typeface="Courier New"/>
              <a:sym typeface="Courier New"/>
            </a:endParaRPr>
          </a:p>
          <a:p>
            <a:pPr indent="0" lvl="0" marL="12700" marR="12700" rtl="0" algn="l">
              <a:lnSpc>
                <a:spcPct val="115000"/>
              </a:lnSpc>
              <a:spcBef>
                <a:spcPts val="600"/>
              </a:spcBef>
              <a:spcAft>
                <a:spcPts val="0"/>
              </a:spcAft>
              <a:buClr>
                <a:schemeClr val="dk1"/>
              </a:buClr>
              <a:buSzPts val="1100"/>
              <a:buFont typeface="Arial"/>
              <a:buNone/>
            </a:pPr>
            <a:r>
              <a:rPr lang="en-US" sz="1800">
                <a:solidFill>
                  <a:schemeClr val="dk1"/>
                </a:solidFill>
                <a:highlight>
                  <a:srgbClr val="FFFEEE"/>
                </a:highlight>
                <a:latin typeface="Courier New"/>
                <a:ea typeface="Courier New"/>
                <a:cs typeface="Courier New"/>
                <a:sym typeface="Courier New"/>
              </a:rPr>
              <a:t>    print('Jimmy Five Times (' + str(i) + ')')</a:t>
            </a:r>
            <a:endParaRPr sz="1800">
              <a:solidFill>
                <a:schemeClr val="dk1"/>
              </a:solidFill>
              <a:highlight>
                <a:srgbClr val="FFFEEE"/>
              </a:highlight>
              <a:latin typeface="Courier New"/>
              <a:ea typeface="Courier New"/>
              <a:cs typeface="Courier New"/>
              <a:sym typeface="Courier New"/>
            </a:endParaRPr>
          </a:p>
          <a:p>
            <a:pPr indent="0" lvl="0" marL="0" rtl="0" algn="l">
              <a:spcBef>
                <a:spcPts val="1000"/>
              </a:spcBef>
              <a:spcAft>
                <a:spcPts val="0"/>
              </a:spcAft>
              <a:buNone/>
            </a:pPr>
            <a:r>
              <a:t/>
            </a:r>
            <a:endParaRPr sz="2900"/>
          </a:p>
          <a:p>
            <a:pPr indent="0" lvl="0" marL="0" rtl="0" algn="l">
              <a:spcBef>
                <a:spcPts val="1000"/>
              </a:spcBef>
              <a:spcAft>
                <a:spcPts val="0"/>
              </a:spcAft>
              <a:buNone/>
            </a:pPr>
            <a:r>
              <a:rPr lang="en-US" sz="2900"/>
              <a:t>The range() function can also be called with three arguments. The first two arguments will be the start and stop values, and the third will be the step argument. The step is the amount that the variable is increased by after each iteration.</a:t>
            </a:r>
            <a:endParaRPr sz="2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C5C7"/>
        </a:solidFill>
      </p:bgPr>
    </p:bg>
    <p:spTree>
      <p:nvGrpSpPr>
        <p:cNvPr id="329" name="Shape 329"/>
        <p:cNvGrpSpPr/>
        <p:nvPr/>
      </p:nvGrpSpPr>
      <p:grpSpPr>
        <a:xfrm>
          <a:off x="0" y="0"/>
          <a:ext cx="0" cy="0"/>
          <a:chOff x="0" y="0"/>
          <a:chExt cx="0" cy="0"/>
        </a:xfrm>
      </p:grpSpPr>
      <p:sp>
        <p:nvSpPr>
          <p:cNvPr id="330" name="Google Shape;330;g11ad73626e2_0_9"/>
          <p:cNvSpPr/>
          <p:nvPr/>
        </p:nvSpPr>
        <p:spPr>
          <a:xfrm>
            <a:off x="0" y="0"/>
            <a:ext cx="12192000" cy="6858000"/>
          </a:xfrm>
          <a:prstGeom prst="rect">
            <a:avLst/>
          </a:prstGeom>
          <a:solidFill>
            <a:srgbClr val="EFC5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31" name="Google Shape;331;g11ad73626e2_0_9"/>
          <p:cNvSpPr txBox="1"/>
          <p:nvPr>
            <p:ph type="title"/>
          </p:nvPr>
        </p:nvSpPr>
        <p:spPr>
          <a:xfrm>
            <a:off x="629699" y="935925"/>
            <a:ext cx="3102900" cy="46896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69240B"/>
              </a:buClr>
              <a:buSzPts val="2200"/>
              <a:buFont typeface="Rockwell"/>
              <a:buNone/>
            </a:pPr>
            <a:r>
              <a:rPr b="1" lang="en-US" sz="2900">
                <a:solidFill>
                  <a:srgbClr val="69240B"/>
                </a:solidFill>
              </a:rPr>
              <a:t>MODULES</a:t>
            </a:r>
            <a:endParaRPr b="1" sz="2900">
              <a:solidFill>
                <a:srgbClr val="69240B"/>
              </a:solidFill>
            </a:endParaRPr>
          </a:p>
          <a:p>
            <a:pPr indent="0" lvl="0" marL="0" rtl="0" algn="ctr">
              <a:lnSpc>
                <a:spcPct val="100000"/>
              </a:lnSpc>
              <a:spcBef>
                <a:spcPts val="0"/>
              </a:spcBef>
              <a:spcAft>
                <a:spcPts val="0"/>
              </a:spcAft>
              <a:buClr>
                <a:srgbClr val="69240B"/>
              </a:buClr>
              <a:buSzPts val="2200"/>
              <a:buFont typeface="Rockwell"/>
              <a:buNone/>
            </a:pPr>
            <a:r>
              <a:t/>
            </a:r>
            <a:endParaRPr b="1" sz="2200">
              <a:solidFill>
                <a:srgbClr val="69240B"/>
              </a:solidFill>
            </a:endParaRPr>
          </a:p>
          <a:p>
            <a:pPr indent="0" lvl="0" marL="0" rtl="0" algn="ctr">
              <a:lnSpc>
                <a:spcPct val="100000"/>
              </a:lnSpc>
              <a:spcBef>
                <a:spcPts val="0"/>
              </a:spcBef>
              <a:spcAft>
                <a:spcPts val="0"/>
              </a:spcAft>
              <a:buClr>
                <a:srgbClr val="69240B"/>
              </a:buClr>
              <a:buSzPts val="2200"/>
              <a:buFont typeface="Rockwell"/>
              <a:buNone/>
            </a:pPr>
            <a:r>
              <a:rPr b="1" lang="en-US" sz="2200">
                <a:solidFill>
                  <a:srgbClr val="69240B"/>
                </a:solidFill>
              </a:rPr>
              <a:t>Once you import a module, you can use all the cool functions of that module</a:t>
            </a:r>
            <a:endParaRPr/>
          </a:p>
        </p:txBody>
      </p:sp>
      <p:sp>
        <p:nvSpPr>
          <p:cNvPr id="332" name="Google Shape;332;g11ad73626e2_0_9"/>
          <p:cNvSpPr/>
          <p:nvPr/>
        </p:nvSpPr>
        <p:spPr>
          <a:xfrm>
            <a:off x="4425950" y="-1"/>
            <a:ext cx="7766100"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333" name="Google Shape;333;g11ad73626e2_0_9"/>
          <p:cNvPicPr preferRelativeResize="0"/>
          <p:nvPr/>
        </p:nvPicPr>
        <p:blipFill>
          <a:blip r:embed="rId3">
            <a:alphaModFix/>
          </a:blip>
          <a:stretch>
            <a:fillRect/>
          </a:stretch>
        </p:blipFill>
        <p:spPr>
          <a:xfrm>
            <a:off x="5408875" y="2062250"/>
            <a:ext cx="6038850" cy="2305050"/>
          </a:xfrm>
          <a:prstGeom prst="rect">
            <a:avLst/>
          </a:prstGeom>
          <a:noFill/>
          <a:ln>
            <a:noFill/>
          </a:ln>
        </p:spPr>
      </p:pic>
      <p:sp>
        <p:nvSpPr>
          <p:cNvPr id="334" name="Google Shape;334;g11ad73626e2_0_9"/>
          <p:cNvSpPr txBox="1"/>
          <p:nvPr/>
        </p:nvSpPr>
        <p:spPr>
          <a:xfrm>
            <a:off x="5703350" y="651400"/>
            <a:ext cx="5211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69240B"/>
              </a:buClr>
              <a:buSzPts val="2200"/>
              <a:buFont typeface="Rockwell"/>
              <a:buNone/>
            </a:pPr>
            <a:r>
              <a:rPr b="1" lang="en-US" sz="2200">
                <a:solidFill>
                  <a:srgbClr val="69240B"/>
                </a:solidFill>
                <a:latin typeface="Rockwell"/>
                <a:ea typeface="Rockwell"/>
                <a:cs typeface="Rockwell"/>
                <a:sym typeface="Rockwell"/>
              </a:rPr>
              <a:t>Let’s give it a try with the random module, which will give us access to the random.randint() function</a:t>
            </a:r>
            <a:endParaRPr>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C5C7"/>
        </a:solidFill>
      </p:bgPr>
    </p:bg>
    <p:spTree>
      <p:nvGrpSpPr>
        <p:cNvPr id="338" name="Shape 338"/>
        <p:cNvGrpSpPr/>
        <p:nvPr/>
      </p:nvGrpSpPr>
      <p:grpSpPr>
        <a:xfrm>
          <a:off x="0" y="0"/>
          <a:ext cx="0" cy="0"/>
          <a:chOff x="0" y="0"/>
          <a:chExt cx="0" cy="0"/>
        </a:xfrm>
      </p:grpSpPr>
      <p:sp>
        <p:nvSpPr>
          <p:cNvPr id="339" name="Google Shape;339;g11ad73626e2_0_37"/>
          <p:cNvSpPr txBox="1"/>
          <p:nvPr>
            <p:ph type="title"/>
          </p:nvPr>
        </p:nvSpPr>
        <p:spPr>
          <a:xfrm>
            <a:off x="959758" y="543152"/>
            <a:ext cx="10026600" cy="6555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69240B"/>
              </a:buClr>
              <a:buSzPts val="2800"/>
              <a:buFont typeface="Rockwell"/>
              <a:buNone/>
            </a:pPr>
            <a:r>
              <a:rPr lang="en-US">
                <a:solidFill>
                  <a:srgbClr val="69240B"/>
                </a:solidFill>
              </a:rPr>
              <a:t>A Short Program: Guess The Number</a:t>
            </a:r>
            <a:endParaRPr/>
          </a:p>
        </p:txBody>
      </p:sp>
      <p:sp>
        <p:nvSpPr>
          <p:cNvPr id="340" name="Google Shape;340;g11ad73626e2_0_37"/>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This is a guess the number game.</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import random</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secretNumber = random.randint(1, 20)</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SzPts val="275"/>
              <a:buNone/>
            </a:pPr>
            <a:r>
              <a:rPr lang="en-US" sz="1100">
                <a:solidFill>
                  <a:srgbClr val="69240B"/>
                </a:solidFill>
                <a:latin typeface="Consolas"/>
                <a:ea typeface="Consolas"/>
                <a:cs typeface="Consolas"/>
                <a:sym typeface="Consolas"/>
              </a:rPr>
              <a:t>print('I am thinking of a number between 1 and 20.')</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Ask the player to guess 6 times.</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for guessesTaken in range(1, 7):</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print('Take a guess.')</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guess = int(input())</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if guess &lt; secretNumber:</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print('Your guess is too low.')</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elif guess &gt; secretNumber:</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print('Your guess is too high.')</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else:</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break    # This condition is the correct guess!</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if guess == secretNumber:</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print('Good job! You guessed my number in ' + str(guessesTaken) + '</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guesses!')</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else:</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275"/>
              <a:buFont typeface="Arial"/>
              <a:buNone/>
            </a:pPr>
            <a:r>
              <a:rPr lang="en-US" sz="1100">
                <a:solidFill>
                  <a:srgbClr val="69240B"/>
                </a:solidFill>
                <a:latin typeface="Consolas"/>
                <a:ea typeface="Consolas"/>
                <a:cs typeface="Consolas"/>
                <a:sym typeface="Consolas"/>
              </a:rPr>
              <a:t>    print('Nope. The number I was thinking of was ' + str(secretNumber))</a:t>
            </a:r>
            <a:endParaRPr sz="1100">
              <a:solidFill>
                <a:srgbClr val="69240B"/>
              </a:solidFill>
              <a:latin typeface="Consolas"/>
              <a:ea typeface="Consolas"/>
              <a:cs typeface="Consolas"/>
              <a:sym typeface="Consolas"/>
            </a:endParaRPr>
          </a:p>
          <a:p>
            <a:pPr indent="0" lvl="0" marL="0" rtl="0" algn="l">
              <a:lnSpc>
                <a:spcPct val="100000"/>
              </a:lnSpc>
              <a:spcBef>
                <a:spcPts val="0"/>
              </a:spcBef>
              <a:spcAft>
                <a:spcPts val="0"/>
              </a:spcAft>
              <a:buSzPts val="500"/>
              <a:buNone/>
            </a:pPr>
            <a:r>
              <a:t/>
            </a:r>
            <a:endParaRPr sz="1100">
              <a:solidFill>
                <a:srgbClr val="69240B"/>
              </a:solidFill>
              <a:latin typeface="Consolas"/>
              <a:ea typeface="Consolas"/>
              <a:cs typeface="Consolas"/>
              <a:sym typeface="Consolas"/>
            </a:endParaRPr>
          </a:p>
        </p:txBody>
      </p:sp>
      <p:pic>
        <p:nvPicPr>
          <p:cNvPr id="341" name="Google Shape;341;g11ad73626e2_0_37"/>
          <p:cNvPicPr preferRelativeResize="0"/>
          <p:nvPr/>
        </p:nvPicPr>
        <p:blipFill>
          <a:blip r:embed="rId3">
            <a:alphaModFix/>
          </a:blip>
          <a:stretch>
            <a:fillRect/>
          </a:stretch>
        </p:blipFill>
        <p:spPr>
          <a:xfrm>
            <a:off x="7162051" y="1559613"/>
            <a:ext cx="4196776" cy="3738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45" name="Shape 345"/>
        <p:cNvGrpSpPr/>
        <p:nvPr/>
      </p:nvGrpSpPr>
      <p:grpSpPr>
        <a:xfrm>
          <a:off x="0" y="0"/>
          <a:ext cx="0" cy="0"/>
          <a:chOff x="0" y="0"/>
          <a:chExt cx="0" cy="0"/>
        </a:xfrm>
      </p:grpSpPr>
      <p:cxnSp>
        <p:nvCxnSpPr>
          <p:cNvPr id="346" name="Google Shape;346;g11ad73626e2_0_45"/>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347" name="Google Shape;347;g11ad73626e2_0_45"/>
          <p:cNvGrpSpPr/>
          <p:nvPr/>
        </p:nvGrpSpPr>
        <p:grpSpPr>
          <a:xfrm>
            <a:off x="9763222" y="4439459"/>
            <a:ext cx="1597875" cy="1549836"/>
            <a:chOff x="9623522" y="4395009"/>
            <a:chExt cx="1597875" cy="1549836"/>
          </a:xfrm>
        </p:grpSpPr>
        <p:sp>
          <p:nvSpPr>
            <p:cNvPr id="348" name="Google Shape;348;g11ad73626e2_0_45"/>
            <p:cNvSpPr/>
            <p:nvPr/>
          </p:nvSpPr>
          <p:spPr>
            <a:xfrm flipH="1" rot="2700000">
              <a:off x="10267259" y="4452223"/>
              <a:ext cx="572138" cy="1317449"/>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49" name="Google Shape;349;g11ad73626e2_0_45"/>
            <p:cNvGrpSpPr/>
            <p:nvPr/>
          </p:nvGrpSpPr>
          <p:grpSpPr>
            <a:xfrm flipH="1" rot="2700000">
              <a:off x="10112533" y="4359934"/>
              <a:ext cx="571815" cy="1619984"/>
              <a:chOff x="8482785" y="4330454"/>
              <a:chExt cx="571820" cy="1620000"/>
            </a:xfrm>
          </p:grpSpPr>
          <p:sp>
            <p:nvSpPr>
              <p:cNvPr id="350" name="Google Shape;350;g11ad73626e2_0_45"/>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51" name="Google Shape;351;g11ad73626e2_0_45"/>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352" name="Google Shape;352;g11ad73626e2_0_4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53" name="Google Shape;353;g11ad73626e2_0_45"/>
          <p:cNvSpPr txBox="1"/>
          <p:nvPr>
            <p:ph type="title"/>
          </p:nvPr>
        </p:nvSpPr>
        <p:spPr>
          <a:xfrm>
            <a:off x="1084235" y="1007734"/>
            <a:ext cx="10023600" cy="430800"/>
          </a:xfrm>
          <a:prstGeom prst="rect">
            <a:avLst/>
          </a:prstGeom>
          <a:noFill/>
          <a:ln>
            <a:noFill/>
          </a:ln>
        </p:spPr>
        <p:txBody>
          <a:bodyPr anchorCtr="0" anchor="b" bIns="0" lIns="0" spcFirstLastPara="1" rIns="0" wrap="square" tIns="0">
            <a:normAutofit fontScale="90000"/>
          </a:bodyPr>
          <a:lstStyle/>
          <a:p>
            <a:pPr indent="0" lvl="0" marL="0" rtl="0" algn="ctr">
              <a:lnSpc>
                <a:spcPct val="100000"/>
              </a:lnSpc>
              <a:spcBef>
                <a:spcPts val="0"/>
              </a:spcBef>
              <a:spcAft>
                <a:spcPts val="0"/>
              </a:spcAft>
              <a:buClr>
                <a:schemeClr val="lt1"/>
              </a:buClr>
              <a:buSzPct val="100000"/>
              <a:buFont typeface="Rockwell"/>
              <a:buNone/>
            </a:pPr>
            <a:r>
              <a:rPr lang="en-US"/>
              <a:t>Challenge Topic: </a:t>
            </a:r>
            <a:endParaRPr/>
          </a:p>
          <a:p>
            <a:pPr indent="0" lvl="0" marL="0" rtl="0" algn="ctr">
              <a:lnSpc>
                <a:spcPct val="100000"/>
              </a:lnSpc>
              <a:spcBef>
                <a:spcPts val="0"/>
              </a:spcBef>
              <a:spcAft>
                <a:spcPts val="0"/>
              </a:spcAft>
              <a:buClr>
                <a:schemeClr val="lt1"/>
              </a:buClr>
              <a:buSzPct val="100000"/>
              <a:buFont typeface="Rockwell"/>
              <a:buNone/>
            </a:pPr>
            <a:r>
              <a:rPr lang="en-US"/>
              <a:t>ELIF</a:t>
            </a:r>
            <a:endParaRPr/>
          </a:p>
        </p:txBody>
      </p:sp>
      <p:cxnSp>
        <p:nvCxnSpPr>
          <p:cNvPr id="354" name="Google Shape;354;g11ad73626e2_0_45"/>
          <p:cNvCxnSpPr/>
          <p:nvPr/>
        </p:nvCxnSpPr>
        <p:spPr>
          <a:xfrm>
            <a:off x="5826000" y="1911592"/>
            <a:ext cx="540000" cy="0"/>
          </a:xfrm>
          <a:prstGeom prst="straightConnector1">
            <a:avLst/>
          </a:prstGeom>
          <a:noFill/>
          <a:ln cap="flat" cmpd="sng" w="12700">
            <a:solidFill>
              <a:schemeClr val="lt1"/>
            </a:solidFill>
            <a:prstDash val="solid"/>
            <a:round/>
            <a:headEnd len="sm" w="sm" type="none"/>
            <a:tailEnd len="sm" w="sm" type="none"/>
          </a:ln>
        </p:spPr>
      </p:cxnSp>
      <p:sp>
        <p:nvSpPr>
          <p:cNvPr id="355" name="Google Shape;355;g11ad73626e2_0_45"/>
          <p:cNvSpPr txBox="1"/>
          <p:nvPr/>
        </p:nvSpPr>
        <p:spPr>
          <a:xfrm>
            <a:off x="4067275" y="2457050"/>
            <a:ext cx="40575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50">
                <a:solidFill>
                  <a:schemeClr val="dk1"/>
                </a:solidFill>
                <a:highlight>
                  <a:srgbClr val="FFFEEE"/>
                </a:highlight>
              </a:rPr>
              <a:t>The </a:t>
            </a:r>
            <a:r>
              <a:rPr lang="en-US" sz="1700">
                <a:solidFill>
                  <a:schemeClr val="dk1"/>
                </a:solidFill>
                <a:highlight>
                  <a:srgbClr val="FFFEEE"/>
                </a:highlight>
                <a:latin typeface="Courier New"/>
                <a:ea typeface="Courier New"/>
                <a:cs typeface="Courier New"/>
                <a:sym typeface="Courier New"/>
              </a:rPr>
              <a:t>elif</a:t>
            </a:r>
            <a:r>
              <a:rPr lang="en-US" sz="2250">
                <a:solidFill>
                  <a:schemeClr val="dk1"/>
                </a:solidFill>
                <a:highlight>
                  <a:srgbClr val="FFFEEE"/>
                </a:highlight>
              </a:rPr>
              <a:t> statement is an “else if” statement that always follows an </a:t>
            </a:r>
            <a:r>
              <a:rPr lang="en-US" sz="1700">
                <a:solidFill>
                  <a:schemeClr val="dk1"/>
                </a:solidFill>
                <a:highlight>
                  <a:srgbClr val="FFFEEE"/>
                </a:highlight>
                <a:latin typeface="Courier New"/>
                <a:ea typeface="Courier New"/>
                <a:cs typeface="Courier New"/>
                <a:sym typeface="Courier New"/>
              </a:rPr>
              <a:t>if</a:t>
            </a:r>
            <a:r>
              <a:rPr lang="en-US" sz="2250">
                <a:solidFill>
                  <a:schemeClr val="dk1"/>
                </a:solidFill>
                <a:highlight>
                  <a:srgbClr val="FFFEEE"/>
                </a:highlight>
              </a:rPr>
              <a:t> or another </a:t>
            </a:r>
            <a:r>
              <a:rPr lang="en-US" sz="1700">
                <a:solidFill>
                  <a:schemeClr val="dk1"/>
                </a:solidFill>
                <a:highlight>
                  <a:srgbClr val="FFFEEE"/>
                </a:highlight>
                <a:latin typeface="Courier New"/>
                <a:ea typeface="Courier New"/>
                <a:cs typeface="Courier New"/>
                <a:sym typeface="Courier New"/>
              </a:rPr>
              <a:t>elif</a:t>
            </a:r>
            <a:r>
              <a:rPr lang="en-US" sz="2250">
                <a:solidFill>
                  <a:schemeClr val="dk1"/>
                </a:solidFill>
                <a:highlight>
                  <a:srgbClr val="FFFEEE"/>
                </a:highlight>
              </a:rPr>
              <a:t> statement. It provides another condition that is checked only if all of the previous conditions were </a:t>
            </a:r>
            <a:r>
              <a:rPr lang="en-US" sz="1700">
                <a:solidFill>
                  <a:schemeClr val="dk1"/>
                </a:solidFill>
                <a:highlight>
                  <a:srgbClr val="FFFEEE"/>
                </a:highlight>
                <a:latin typeface="Courier New"/>
                <a:ea typeface="Courier New"/>
                <a:cs typeface="Courier New"/>
                <a:sym typeface="Courier New"/>
              </a:rPr>
              <a:t>False</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9" name="Shape 359"/>
        <p:cNvGrpSpPr/>
        <p:nvPr/>
      </p:nvGrpSpPr>
      <p:grpSpPr>
        <a:xfrm>
          <a:off x="0" y="0"/>
          <a:ext cx="0" cy="0"/>
          <a:chOff x="0" y="0"/>
          <a:chExt cx="0" cy="0"/>
        </a:xfrm>
      </p:grpSpPr>
      <p:cxnSp>
        <p:nvCxnSpPr>
          <p:cNvPr id="360" name="Google Shape;360;g11ad73626e2_0_61"/>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361" name="Google Shape;361;g11ad73626e2_0_61"/>
          <p:cNvGrpSpPr/>
          <p:nvPr/>
        </p:nvGrpSpPr>
        <p:grpSpPr>
          <a:xfrm>
            <a:off x="9763222" y="4439459"/>
            <a:ext cx="1597875" cy="1549836"/>
            <a:chOff x="9623522" y="4395009"/>
            <a:chExt cx="1597875" cy="1549836"/>
          </a:xfrm>
        </p:grpSpPr>
        <p:sp>
          <p:nvSpPr>
            <p:cNvPr id="362" name="Google Shape;362;g11ad73626e2_0_61"/>
            <p:cNvSpPr/>
            <p:nvPr/>
          </p:nvSpPr>
          <p:spPr>
            <a:xfrm flipH="1" rot="2700000">
              <a:off x="10267259" y="4452223"/>
              <a:ext cx="572138" cy="1317449"/>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63" name="Google Shape;363;g11ad73626e2_0_61"/>
            <p:cNvGrpSpPr/>
            <p:nvPr/>
          </p:nvGrpSpPr>
          <p:grpSpPr>
            <a:xfrm flipH="1" rot="2700000">
              <a:off x="10112533" y="4359934"/>
              <a:ext cx="571815" cy="1619984"/>
              <a:chOff x="8482785" y="4330454"/>
              <a:chExt cx="571820" cy="1620000"/>
            </a:xfrm>
          </p:grpSpPr>
          <p:sp>
            <p:nvSpPr>
              <p:cNvPr id="364" name="Google Shape;364;g11ad73626e2_0_61"/>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65" name="Google Shape;365;g11ad73626e2_0_61"/>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366" name="Google Shape;366;g11ad73626e2_0_6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67" name="Google Shape;367;g11ad73626e2_0_61"/>
          <p:cNvSpPr txBox="1"/>
          <p:nvPr>
            <p:ph type="title"/>
          </p:nvPr>
        </p:nvSpPr>
        <p:spPr>
          <a:xfrm>
            <a:off x="1084235" y="1007734"/>
            <a:ext cx="10023600" cy="430800"/>
          </a:xfrm>
          <a:prstGeom prst="rect">
            <a:avLst/>
          </a:prstGeom>
          <a:noFill/>
          <a:ln>
            <a:noFill/>
          </a:ln>
        </p:spPr>
        <p:txBody>
          <a:bodyPr anchorCtr="0" anchor="b" bIns="0" lIns="0" spcFirstLastPara="1" rIns="0" wrap="square" tIns="0">
            <a:normAutofit fontScale="90000"/>
          </a:bodyPr>
          <a:lstStyle/>
          <a:p>
            <a:pPr indent="0" lvl="0" marL="0" rtl="0" algn="ctr">
              <a:lnSpc>
                <a:spcPct val="100000"/>
              </a:lnSpc>
              <a:spcBef>
                <a:spcPts val="0"/>
              </a:spcBef>
              <a:spcAft>
                <a:spcPts val="0"/>
              </a:spcAft>
              <a:buClr>
                <a:schemeClr val="lt1"/>
              </a:buClr>
              <a:buSzPct val="100000"/>
              <a:buFont typeface="Rockwell"/>
              <a:buNone/>
            </a:pPr>
            <a:r>
              <a:rPr lang="en-US"/>
              <a:t>Challenge Topic: </a:t>
            </a:r>
            <a:endParaRPr/>
          </a:p>
          <a:p>
            <a:pPr indent="0" lvl="0" marL="0" rtl="0" algn="ctr">
              <a:lnSpc>
                <a:spcPct val="100000"/>
              </a:lnSpc>
              <a:spcBef>
                <a:spcPts val="0"/>
              </a:spcBef>
              <a:spcAft>
                <a:spcPts val="0"/>
              </a:spcAft>
              <a:buClr>
                <a:schemeClr val="lt1"/>
              </a:buClr>
              <a:buSzPct val="100000"/>
              <a:buFont typeface="Rockwell"/>
              <a:buNone/>
            </a:pPr>
            <a:r>
              <a:rPr lang="en-US"/>
              <a:t>BREAK</a:t>
            </a:r>
            <a:endParaRPr/>
          </a:p>
        </p:txBody>
      </p:sp>
      <p:cxnSp>
        <p:nvCxnSpPr>
          <p:cNvPr id="368" name="Google Shape;368;g11ad73626e2_0_61"/>
          <p:cNvCxnSpPr/>
          <p:nvPr/>
        </p:nvCxnSpPr>
        <p:spPr>
          <a:xfrm>
            <a:off x="5826000" y="1911592"/>
            <a:ext cx="540000" cy="0"/>
          </a:xfrm>
          <a:prstGeom prst="straightConnector1">
            <a:avLst/>
          </a:prstGeom>
          <a:noFill/>
          <a:ln cap="flat" cmpd="sng" w="12700">
            <a:solidFill>
              <a:schemeClr val="lt1"/>
            </a:solidFill>
            <a:prstDash val="solid"/>
            <a:round/>
            <a:headEnd len="sm" w="sm" type="none"/>
            <a:tailEnd len="sm" w="sm" type="none"/>
          </a:ln>
        </p:spPr>
      </p:cxnSp>
      <p:sp>
        <p:nvSpPr>
          <p:cNvPr id="369" name="Google Shape;369;g11ad73626e2_0_61"/>
          <p:cNvSpPr txBox="1"/>
          <p:nvPr/>
        </p:nvSpPr>
        <p:spPr>
          <a:xfrm>
            <a:off x="1132325" y="1858725"/>
            <a:ext cx="3000000" cy="8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chemeClr val="dk1"/>
                </a:solidFill>
                <a:highlight>
                  <a:srgbClr val="FFFEEE"/>
                </a:highlight>
              </a:rPr>
              <a:t>If the execution reaches a </a:t>
            </a:r>
            <a:r>
              <a:rPr lang="en-US" sz="900">
                <a:solidFill>
                  <a:schemeClr val="dk1"/>
                </a:solidFill>
                <a:highlight>
                  <a:srgbClr val="FFFEEE"/>
                </a:highlight>
                <a:latin typeface="Courier New"/>
                <a:ea typeface="Courier New"/>
                <a:cs typeface="Courier New"/>
                <a:sym typeface="Courier New"/>
              </a:rPr>
              <a:t>break</a:t>
            </a:r>
            <a:r>
              <a:rPr lang="en-US" sz="1450">
                <a:solidFill>
                  <a:schemeClr val="dk1"/>
                </a:solidFill>
                <a:highlight>
                  <a:srgbClr val="FFFEEE"/>
                </a:highlight>
              </a:rPr>
              <a:t> statement, it immediately exits the </a:t>
            </a:r>
            <a:r>
              <a:rPr lang="en-US" sz="900">
                <a:solidFill>
                  <a:schemeClr val="dk1"/>
                </a:solidFill>
                <a:highlight>
                  <a:srgbClr val="FFFEEE"/>
                </a:highlight>
                <a:latin typeface="Courier New"/>
                <a:ea typeface="Courier New"/>
                <a:cs typeface="Courier New"/>
                <a:sym typeface="Courier New"/>
              </a:rPr>
              <a:t>while</a:t>
            </a:r>
            <a:r>
              <a:rPr lang="en-US" sz="1450">
                <a:solidFill>
                  <a:schemeClr val="dk1"/>
                </a:solidFill>
                <a:highlight>
                  <a:srgbClr val="FFFEEE"/>
                </a:highlight>
              </a:rPr>
              <a:t> loop’s clause.</a:t>
            </a:r>
            <a:endParaRPr/>
          </a:p>
        </p:txBody>
      </p:sp>
      <p:pic>
        <p:nvPicPr>
          <p:cNvPr id="370" name="Google Shape;370;g11ad73626e2_0_61"/>
          <p:cNvPicPr preferRelativeResize="0"/>
          <p:nvPr/>
        </p:nvPicPr>
        <p:blipFill>
          <a:blip r:embed="rId3">
            <a:alphaModFix/>
          </a:blip>
          <a:stretch>
            <a:fillRect/>
          </a:stretch>
        </p:blipFill>
        <p:spPr>
          <a:xfrm>
            <a:off x="1132325" y="3376050"/>
            <a:ext cx="3976225" cy="2540675"/>
          </a:xfrm>
          <a:prstGeom prst="rect">
            <a:avLst/>
          </a:prstGeom>
          <a:noFill/>
          <a:ln>
            <a:noFill/>
          </a:ln>
        </p:spPr>
      </p:pic>
      <p:pic>
        <p:nvPicPr>
          <p:cNvPr id="371" name="Google Shape;371;g11ad73626e2_0_61"/>
          <p:cNvPicPr preferRelativeResize="0"/>
          <p:nvPr/>
        </p:nvPicPr>
        <p:blipFill>
          <a:blip r:embed="rId4">
            <a:alphaModFix/>
          </a:blip>
          <a:stretch>
            <a:fillRect/>
          </a:stretch>
        </p:blipFill>
        <p:spPr>
          <a:xfrm>
            <a:off x="6984000" y="1994150"/>
            <a:ext cx="4123823" cy="399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75" name="Shape 375"/>
        <p:cNvGrpSpPr/>
        <p:nvPr/>
      </p:nvGrpSpPr>
      <p:grpSpPr>
        <a:xfrm>
          <a:off x="0" y="0"/>
          <a:ext cx="0" cy="0"/>
          <a:chOff x="0" y="0"/>
          <a:chExt cx="0" cy="0"/>
        </a:xfrm>
      </p:grpSpPr>
      <p:cxnSp>
        <p:nvCxnSpPr>
          <p:cNvPr id="376" name="Google Shape;376;g11ad73626e2_0_106"/>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377" name="Google Shape;377;g11ad73626e2_0_106"/>
          <p:cNvGrpSpPr/>
          <p:nvPr/>
        </p:nvGrpSpPr>
        <p:grpSpPr>
          <a:xfrm>
            <a:off x="9763222" y="4439459"/>
            <a:ext cx="1597875" cy="1549836"/>
            <a:chOff x="9623522" y="4395009"/>
            <a:chExt cx="1597875" cy="1549836"/>
          </a:xfrm>
        </p:grpSpPr>
        <p:sp>
          <p:nvSpPr>
            <p:cNvPr id="378" name="Google Shape;378;g11ad73626e2_0_106"/>
            <p:cNvSpPr/>
            <p:nvPr/>
          </p:nvSpPr>
          <p:spPr>
            <a:xfrm flipH="1" rot="2700000">
              <a:off x="10267259" y="4452223"/>
              <a:ext cx="572138" cy="1317449"/>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79" name="Google Shape;379;g11ad73626e2_0_106"/>
            <p:cNvGrpSpPr/>
            <p:nvPr/>
          </p:nvGrpSpPr>
          <p:grpSpPr>
            <a:xfrm flipH="1" rot="2700000">
              <a:off x="10112533" y="4359934"/>
              <a:ext cx="571815" cy="1619984"/>
              <a:chOff x="8482785" y="4330454"/>
              <a:chExt cx="571820" cy="1620000"/>
            </a:xfrm>
          </p:grpSpPr>
          <p:sp>
            <p:nvSpPr>
              <p:cNvPr id="380" name="Google Shape;380;g11ad73626e2_0_106"/>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81" name="Google Shape;381;g11ad73626e2_0_106"/>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382" name="Google Shape;382;g11ad73626e2_0_10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3" name="Google Shape;383;g11ad73626e2_0_106"/>
          <p:cNvSpPr txBox="1"/>
          <p:nvPr>
            <p:ph type="title"/>
          </p:nvPr>
        </p:nvSpPr>
        <p:spPr>
          <a:xfrm>
            <a:off x="443325" y="504250"/>
            <a:ext cx="4912800" cy="947400"/>
          </a:xfrm>
          <a:prstGeom prst="rect">
            <a:avLst/>
          </a:prstGeom>
          <a:noFill/>
          <a:ln>
            <a:noFill/>
          </a:ln>
        </p:spPr>
        <p:txBody>
          <a:bodyPr anchorCtr="0" anchor="b" bIns="0" lIns="0" spcFirstLastPara="1" rIns="0" wrap="square" tIns="0">
            <a:normAutofit/>
          </a:bodyPr>
          <a:lstStyle/>
          <a:p>
            <a:pPr indent="0" lvl="0" marL="0" rtl="0" algn="ctr">
              <a:spcBef>
                <a:spcPts val="0"/>
              </a:spcBef>
              <a:spcAft>
                <a:spcPts val="0"/>
              </a:spcAft>
              <a:buClr>
                <a:schemeClr val="lt1"/>
              </a:buClr>
              <a:buSzPts val="2800"/>
              <a:buFont typeface="Rockwell"/>
              <a:buNone/>
            </a:pPr>
            <a:r>
              <a:rPr lang="en-US"/>
              <a:t>Challenge Topic: </a:t>
            </a:r>
            <a:endParaRPr/>
          </a:p>
          <a:p>
            <a:pPr indent="0" lvl="0" marL="0" rtl="0" algn="ctr">
              <a:lnSpc>
                <a:spcPct val="100000"/>
              </a:lnSpc>
              <a:spcBef>
                <a:spcPts val="0"/>
              </a:spcBef>
              <a:spcAft>
                <a:spcPts val="0"/>
              </a:spcAft>
              <a:buClr>
                <a:schemeClr val="lt1"/>
              </a:buClr>
              <a:buSzPts val="2800"/>
              <a:buFont typeface="Rockwell"/>
              <a:buNone/>
            </a:pPr>
            <a:r>
              <a:rPr lang="en-US"/>
              <a:t>CONTINUE</a:t>
            </a:r>
            <a:endParaRPr/>
          </a:p>
        </p:txBody>
      </p:sp>
      <p:cxnSp>
        <p:nvCxnSpPr>
          <p:cNvPr id="384" name="Google Shape;384;g11ad73626e2_0_106"/>
          <p:cNvCxnSpPr/>
          <p:nvPr/>
        </p:nvCxnSpPr>
        <p:spPr>
          <a:xfrm>
            <a:off x="2629725" y="1929692"/>
            <a:ext cx="540000" cy="0"/>
          </a:xfrm>
          <a:prstGeom prst="straightConnector1">
            <a:avLst/>
          </a:prstGeom>
          <a:noFill/>
          <a:ln cap="flat" cmpd="sng" w="12700">
            <a:solidFill>
              <a:schemeClr val="lt1"/>
            </a:solidFill>
            <a:prstDash val="solid"/>
            <a:round/>
            <a:headEnd len="sm" w="sm" type="none"/>
            <a:tailEnd len="sm" w="sm" type="none"/>
          </a:ln>
        </p:spPr>
      </p:cxnSp>
      <p:sp>
        <p:nvSpPr>
          <p:cNvPr id="385" name="Google Shape;385;g11ad73626e2_0_106"/>
          <p:cNvSpPr txBox="1"/>
          <p:nvPr/>
        </p:nvSpPr>
        <p:spPr>
          <a:xfrm>
            <a:off x="1399725" y="2407750"/>
            <a:ext cx="30000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chemeClr val="dk1"/>
                </a:solidFill>
                <a:highlight>
                  <a:srgbClr val="FFFEEE"/>
                </a:highlight>
              </a:rPr>
              <a:t>When the program execution reaches a </a:t>
            </a:r>
            <a:r>
              <a:rPr lang="en-US" sz="1300">
                <a:solidFill>
                  <a:schemeClr val="dk1"/>
                </a:solidFill>
                <a:highlight>
                  <a:srgbClr val="FFFEEE"/>
                </a:highlight>
                <a:latin typeface="Courier New"/>
                <a:ea typeface="Courier New"/>
                <a:cs typeface="Courier New"/>
                <a:sym typeface="Courier New"/>
              </a:rPr>
              <a:t>continue</a:t>
            </a:r>
            <a:r>
              <a:rPr lang="en-US" sz="1450">
                <a:solidFill>
                  <a:schemeClr val="dk1"/>
                </a:solidFill>
                <a:highlight>
                  <a:srgbClr val="FFFEEE"/>
                </a:highlight>
              </a:rPr>
              <a:t> statement, the program execution immediately jumps back to the start of the loop and reevaluates the loop’s condition. (This is also what happens when the execution reaches the end of the loop.)</a:t>
            </a:r>
            <a:endParaRPr/>
          </a:p>
        </p:txBody>
      </p:sp>
      <p:pic>
        <p:nvPicPr>
          <p:cNvPr id="386" name="Google Shape;386;g11ad73626e2_0_106"/>
          <p:cNvPicPr preferRelativeResize="0"/>
          <p:nvPr/>
        </p:nvPicPr>
        <p:blipFill>
          <a:blip r:embed="rId3">
            <a:alphaModFix/>
          </a:blip>
          <a:stretch>
            <a:fillRect/>
          </a:stretch>
        </p:blipFill>
        <p:spPr>
          <a:xfrm>
            <a:off x="5888200" y="313950"/>
            <a:ext cx="5148250" cy="63903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0" name="Shape 390"/>
        <p:cNvGrpSpPr/>
        <p:nvPr/>
      </p:nvGrpSpPr>
      <p:grpSpPr>
        <a:xfrm>
          <a:off x="0" y="0"/>
          <a:ext cx="0" cy="0"/>
          <a:chOff x="0" y="0"/>
          <a:chExt cx="0" cy="0"/>
        </a:xfrm>
      </p:grpSpPr>
      <p:cxnSp>
        <p:nvCxnSpPr>
          <p:cNvPr id="391" name="Google Shape;391;g11ad73626e2_0_77"/>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392" name="Google Shape;392;g11ad73626e2_0_77"/>
          <p:cNvGrpSpPr/>
          <p:nvPr/>
        </p:nvGrpSpPr>
        <p:grpSpPr>
          <a:xfrm>
            <a:off x="9763222" y="4439459"/>
            <a:ext cx="1597875" cy="1549836"/>
            <a:chOff x="9623522" y="4395009"/>
            <a:chExt cx="1597875" cy="1549836"/>
          </a:xfrm>
        </p:grpSpPr>
        <p:sp>
          <p:nvSpPr>
            <p:cNvPr id="393" name="Google Shape;393;g11ad73626e2_0_77"/>
            <p:cNvSpPr/>
            <p:nvPr/>
          </p:nvSpPr>
          <p:spPr>
            <a:xfrm flipH="1" rot="2700000">
              <a:off x="10267259" y="4452223"/>
              <a:ext cx="572138" cy="1317449"/>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94" name="Google Shape;394;g11ad73626e2_0_77"/>
            <p:cNvGrpSpPr/>
            <p:nvPr/>
          </p:nvGrpSpPr>
          <p:grpSpPr>
            <a:xfrm flipH="1" rot="2700000">
              <a:off x="10112533" y="4359934"/>
              <a:ext cx="571815" cy="1619984"/>
              <a:chOff x="8482785" y="4330454"/>
              <a:chExt cx="571820" cy="1620000"/>
            </a:xfrm>
          </p:grpSpPr>
          <p:sp>
            <p:nvSpPr>
              <p:cNvPr id="395" name="Google Shape;395;g11ad73626e2_0_77"/>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96" name="Google Shape;396;g11ad73626e2_0_77"/>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397" name="Google Shape;397;g11ad73626e2_0_7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8" name="Google Shape;398;g11ad73626e2_0_77"/>
          <p:cNvSpPr txBox="1"/>
          <p:nvPr>
            <p:ph type="title"/>
          </p:nvPr>
        </p:nvSpPr>
        <p:spPr>
          <a:xfrm>
            <a:off x="1084225" y="563208"/>
            <a:ext cx="10023600" cy="12507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Challenge</a:t>
            </a:r>
            <a:r>
              <a:rPr lang="en-US"/>
              <a:t> Topic: </a:t>
            </a:r>
            <a:endParaRPr/>
          </a:p>
          <a:p>
            <a:pPr indent="0" lvl="0" marL="0" rtl="0" algn="ctr">
              <a:lnSpc>
                <a:spcPct val="100000"/>
              </a:lnSpc>
              <a:spcBef>
                <a:spcPts val="0"/>
              </a:spcBef>
              <a:spcAft>
                <a:spcPts val="0"/>
              </a:spcAft>
              <a:buClr>
                <a:schemeClr val="lt1"/>
              </a:buClr>
              <a:buSzPts val="2800"/>
              <a:buFont typeface="Rockwell"/>
              <a:buNone/>
            </a:pPr>
            <a:r>
              <a:rPr lang="en-US"/>
              <a:t>TRUTHY and FALSEY</a:t>
            </a:r>
            <a:endParaRPr/>
          </a:p>
        </p:txBody>
      </p:sp>
      <p:cxnSp>
        <p:nvCxnSpPr>
          <p:cNvPr id="399" name="Google Shape;399;g11ad73626e2_0_77"/>
          <p:cNvCxnSpPr/>
          <p:nvPr/>
        </p:nvCxnSpPr>
        <p:spPr>
          <a:xfrm>
            <a:off x="5826000" y="2292592"/>
            <a:ext cx="540000" cy="0"/>
          </a:xfrm>
          <a:prstGeom prst="straightConnector1">
            <a:avLst/>
          </a:prstGeom>
          <a:noFill/>
          <a:ln cap="flat" cmpd="sng" w="12700">
            <a:solidFill>
              <a:schemeClr val="lt1"/>
            </a:solidFill>
            <a:prstDash val="solid"/>
            <a:round/>
            <a:headEnd len="sm" w="sm" type="none"/>
            <a:tailEnd len="sm" w="sm" type="none"/>
          </a:ln>
        </p:spPr>
      </p:cxnSp>
      <p:pic>
        <p:nvPicPr>
          <p:cNvPr id="400" name="Google Shape;400;g11ad73626e2_0_77"/>
          <p:cNvPicPr preferRelativeResize="0"/>
          <p:nvPr/>
        </p:nvPicPr>
        <p:blipFill rotWithShape="1">
          <a:blip r:embed="rId3">
            <a:alphaModFix/>
          </a:blip>
          <a:srcRect b="0" l="7219" r="1506" t="20854"/>
          <a:stretch/>
        </p:blipFill>
        <p:spPr>
          <a:xfrm>
            <a:off x="1514025" y="2850678"/>
            <a:ext cx="9163999" cy="207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04" name="Shape 404"/>
        <p:cNvGrpSpPr/>
        <p:nvPr/>
      </p:nvGrpSpPr>
      <p:grpSpPr>
        <a:xfrm>
          <a:off x="0" y="0"/>
          <a:ext cx="0" cy="0"/>
          <a:chOff x="0" y="0"/>
          <a:chExt cx="0" cy="0"/>
        </a:xfrm>
      </p:grpSpPr>
      <p:cxnSp>
        <p:nvCxnSpPr>
          <p:cNvPr id="405" name="Google Shape;405;g11ad73626e2_0_127"/>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406" name="Google Shape;406;g11ad73626e2_0_127"/>
          <p:cNvGrpSpPr/>
          <p:nvPr/>
        </p:nvGrpSpPr>
        <p:grpSpPr>
          <a:xfrm>
            <a:off x="9763222" y="4439459"/>
            <a:ext cx="1597875" cy="1549836"/>
            <a:chOff x="9623522" y="4395009"/>
            <a:chExt cx="1597875" cy="1549836"/>
          </a:xfrm>
        </p:grpSpPr>
        <p:sp>
          <p:nvSpPr>
            <p:cNvPr id="407" name="Google Shape;407;g11ad73626e2_0_127"/>
            <p:cNvSpPr/>
            <p:nvPr/>
          </p:nvSpPr>
          <p:spPr>
            <a:xfrm flipH="1" rot="2700000">
              <a:off x="10267259" y="4452223"/>
              <a:ext cx="572138" cy="1317449"/>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08" name="Google Shape;408;g11ad73626e2_0_127"/>
            <p:cNvGrpSpPr/>
            <p:nvPr/>
          </p:nvGrpSpPr>
          <p:grpSpPr>
            <a:xfrm flipH="1" rot="2700000">
              <a:off x="10112533" y="4359934"/>
              <a:ext cx="571815" cy="1619984"/>
              <a:chOff x="8482785" y="4330454"/>
              <a:chExt cx="571820" cy="1620000"/>
            </a:xfrm>
          </p:grpSpPr>
          <p:sp>
            <p:nvSpPr>
              <p:cNvPr id="409" name="Google Shape;409;g11ad73626e2_0_127"/>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410" name="Google Shape;410;g11ad73626e2_0_127"/>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411" name="Google Shape;411;g11ad73626e2_0_12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12" name="Google Shape;412;g11ad73626e2_0_127"/>
          <p:cNvSpPr txBox="1"/>
          <p:nvPr>
            <p:ph type="title"/>
          </p:nvPr>
        </p:nvSpPr>
        <p:spPr>
          <a:xfrm>
            <a:off x="1084225" y="496939"/>
            <a:ext cx="10023600" cy="9417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Challenge Program: </a:t>
            </a:r>
            <a:endParaRPr/>
          </a:p>
          <a:p>
            <a:pPr indent="0" lvl="0" marL="0" rtl="0" algn="ctr">
              <a:lnSpc>
                <a:spcPct val="100000"/>
              </a:lnSpc>
              <a:spcBef>
                <a:spcPts val="0"/>
              </a:spcBef>
              <a:spcAft>
                <a:spcPts val="0"/>
              </a:spcAft>
              <a:buClr>
                <a:schemeClr val="lt1"/>
              </a:buClr>
              <a:buSzPts val="2800"/>
              <a:buFont typeface="Rockwell"/>
              <a:buNone/>
            </a:pPr>
            <a:r>
              <a:rPr lang="en-US"/>
              <a:t>Rock, Paper, Scissors</a:t>
            </a:r>
            <a:endParaRPr/>
          </a:p>
        </p:txBody>
      </p:sp>
      <p:cxnSp>
        <p:nvCxnSpPr>
          <p:cNvPr id="413" name="Google Shape;413;g11ad73626e2_0_127"/>
          <p:cNvCxnSpPr/>
          <p:nvPr/>
        </p:nvCxnSpPr>
        <p:spPr>
          <a:xfrm>
            <a:off x="5826000" y="1759192"/>
            <a:ext cx="540000" cy="0"/>
          </a:xfrm>
          <a:prstGeom prst="straightConnector1">
            <a:avLst/>
          </a:prstGeom>
          <a:noFill/>
          <a:ln cap="flat" cmpd="sng" w="12700">
            <a:solidFill>
              <a:schemeClr val="lt1"/>
            </a:solidFill>
            <a:prstDash val="solid"/>
            <a:round/>
            <a:headEnd len="sm" w="sm" type="none"/>
            <a:tailEnd len="sm" w="sm" type="none"/>
          </a:ln>
        </p:spPr>
      </p:cxnSp>
      <p:pic>
        <p:nvPicPr>
          <p:cNvPr id="414" name="Google Shape;414;g11ad73626e2_0_127"/>
          <p:cNvPicPr preferRelativeResize="0"/>
          <p:nvPr/>
        </p:nvPicPr>
        <p:blipFill>
          <a:blip r:embed="rId3">
            <a:alphaModFix/>
          </a:blip>
          <a:stretch>
            <a:fillRect/>
          </a:stretch>
        </p:blipFill>
        <p:spPr>
          <a:xfrm>
            <a:off x="3724075" y="2051450"/>
            <a:ext cx="4743900" cy="4390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6" name="Shape 116"/>
        <p:cNvGrpSpPr/>
        <p:nvPr/>
      </p:nvGrpSpPr>
      <p:grpSpPr>
        <a:xfrm>
          <a:off x="0" y="0"/>
          <a:ext cx="0" cy="0"/>
          <a:chOff x="0" y="0"/>
          <a:chExt cx="0" cy="0"/>
        </a:xfrm>
      </p:grpSpPr>
      <p:sp>
        <p:nvSpPr>
          <p:cNvPr id="117" name="Google Shape;117;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8" name="Google Shape;118;p3"/>
          <p:cNvSpPr txBox="1"/>
          <p:nvPr>
            <p:ph type="title"/>
          </p:nvPr>
        </p:nvSpPr>
        <p:spPr>
          <a:xfrm>
            <a:off x="4984750" y="1011237"/>
            <a:ext cx="6120000" cy="8604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Flow Control</a:t>
            </a:r>
            <a:endParaRPr/>
          </a:p>
        </p:txBody>
      </p:sp>
      <p:pic>
        <p:nvPicPr>
          <p:cNvPr descr="Person holding mouse" id="119" name="Google Shape;119;p3"/>
          <p:cNvPicPr preferRelativeResize="0"/>
          <p:nvPr/>
        </p:nvPicPr>
        <p:blipFill rotWithShape="1">
          <a:blip r:embed="rId3">
            <a:alphaModFix/>
          </a:blip>
          <a:srcRect b="-1" l="32856" r="29465" t="0"/>
          <a:stretch/>
        </p:blipFill>
        <p:spPr>
          <a:xfrm>
            <a:off x="20" y="10"/>
            <a:ext cx="3870969" cy="6857990"/>
          </a:xfrm>
          <a:prstGeom prst="rect">
            <a:avLst/>
          </a:prstGeom>
          <a:noFill/>
          <a:ln>
            <a:noFill/>
          </a:ln>
        </p:spPr>
      </p:pic>
      <p:cxnSp>
        <p:nvCxnSpPr>
          <p:cNvPr id="120" name="Google Shape;120;p3"/>
          <p:cNvCxnSpPr/>
          <p:nvPr/>
        </p:nvCxnSpPr>
        <p:spPr>
          <a:xfrm>
            <a:off x="7774750" y="2310207"/>
            <a:ext cx="540000" cy="0"/>
          </a:xfrm>
          <a:prstGeom prst="straightConnector1">
            <a:avLst/>
          </a:prstGeom>
          <a:noFill/>
          <a:ln cap="flat" cmpd="sng" w="10150">
            <a:solidFill>
              <a:schemeClr val="lt1"/>
            </a:solidFill>
            <a:prstDash val="solid"/>
            <a:round/>
            <a:headEnd len="sm" w="sm" type="none"/>
            <a:tailEnd len="sm" w="sm" type="none"/>
          </a:ln>
        </p:spPr>
      </p:cxnSp>
      <p:sp>
        <p:nvSpPr>
          <p:cNvPr id="121" name="Google Shape;121;p3"/>
          <p:cNvSpPr txBox="1"/>
          <p:nvPr>
            <p:ph idx="1" type="body"/>
          </p:nvPr>
        </p:nvSpPr>
        <p:spPr>
          <a:xfrm>
            <a:off x="4984750" y="2759076"/>
            <a:ext cx="6121400" cy="3009899"/>
          </a:xfrm>
          <a:prstGeom prst="rect">
            <a:avLst/>
          </a:prstGeom>
          <a:noFill/>
          <a:ln>
            <a:noFill/>
          </a:ln>
        </p:spPr>
        <p:txBody>
          <a:bodyPr anchorCtr="0" anchor="t" bIns="0" lIns="0" spcFirstLastPara="1" rIns="0" wrap="square" tIns="0">
            <a:normAutofit/>
          </a:bodyPr>
          <a:lstStyle/>
          <a:p>
            <a:pPr indent="0" lvl="0" marL="0" rtl="0" algn="l">
              <a:lnSpc>
                <a:spcPct val="125000"/>
              </a:lnSpc>
              <a:spcBef>
                <a:spcPts val="0"/>
              </a:spcBef>
              <a:spcAft>
                <a:spcPts val="0"/>
              </a:spcAft>
              <a:buSzPts val="2000"/>
              <a:buNone/>
            </a:pPr>
            <a:r>
              <a:rPr lang="en-US"/>
              <a:t>Objectives:</a:t>
            </a:r>
            <a:endParaRPr/>
          </a:p>
          <a:p>
            <a:pPr indent="-360000" lvl="0" marL="360000" rtl="0" algn="l">
              <a:lnSpc>
                <a:spcPct val="125000"/>
              </a:lnSpc>
              <a:spcBef>
                <a:spcPts val="1000"/>
              </a:spcBef>
              <a:spcAft>
                <a:spcPts val="0"/>
              </a:spcAft>
              <a:buSzPts val="2000"/>
              <a:buChar char="·"/>
            </a:pPr>
            <a:r>
              <a:rPr lang="en-US"/>
              <a:t>Learn flow control techniques in Python</a:t>
            </a:r>
            <a:endParaRPr/>
          </a:p>
          <a:p>
            <a:pPr indent="-360000" lvl="0" marL="360000" rtl="0" algn="l">
              <a:lnSpc>
                <a:spcPct val="125000"/>
              </a:lnSpc>
              <a:spcBef>
                <a:spcPts val="1000"/>
              </a:spcBef>
              <a:spcAft>
                <a:spcPts val="0"/>
              </a:spcAft>
              <a:buSzPts val="2000"/>
              <a:buChar char="·"/>
            </a:pPr>
            <a:r>
              <a:rPr lang="en-US"/>
              <a:t>Booleans and If…Else</a:t>
            </a:r>
            <a:endParaRPr/>
          </a:p>
          <a:p>
            <a:pPr indent="-360000" lvl="0" marL="360000" rtl="0" algn="l">
              <a:lnSpc>
                <a:spcPct val="125000"/>
              </a:lnSpc>
              <a:spcBef>
                <a:spcPts val="1000"/>
              </a:spcBef>
              <a:spcAft>
                <a:spcPts val="0"/>
              </a:spcAft>
              <a:buSzPts val="2000"/>
              <a:buChar char="·"/>
            </a:pPr>
            <a:r>
              <a:rPr lang="en-US"/>
              <a:t>What are operators?</a:t>
            </a:r>
            <a:endParaRPr/>
          </a:p>
          <a:p>
            <a:pPr indent="-233000" lvl="0" marL="360000" rtl="0" algn="l">
              <a:lnSpc>
                <a:spcPct val="125000"/>
              </a:lnSpc>
              <a:spcBef>
                <a:spcPts val="1000"/>
              </a:spcBef>
              <a:spcAft>
                <a:spcPts val="0"/>
              </a:spcAft>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18" name="Shape 418"/>
        <p:cNvGrpSpPr/>
        <p:nvPr/>
      </p:nvGrpSpPr>
      <p:grpSpPr>
        <a:xfrm>
          <a:off x="0" y="0"/>
          <a:ext cx="0" cy="0"/>
          <a:chOff x="0" y="0"/>
          <a:chExt cx="0" cy="0"/>
        </a:xfrm>
      </p:grpSpPr>
      <p:sp>
        <p:nvSpPr>
          <p:cNvPr id="419" name="Google Shape;419;p1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20" name="Google Shape;420;p16"/>
          <p:cNvSpPr txBox="1"/>
          <p:nvPr>
            <p:ph type="title"/>
          </p:nvPr>
        </p:nvSpPr>
        <p:spPr>
          <a:xfrm>
            <a:off x="4984750" y="1011237"/>
            <a:ext cx="6120000" cy="8604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Wrap Up and Next Steps</a:t>
            </a:r>
            <a:endParaRPr/>
          </a:p>
        </p:txBody>
      </p:sp>
      <p:pic>
        <p:nvPicPr>
          <p:cNvPr descr="An open book and on top are eyeglasses and pen" id="421" name="Google Shape;421;p16"/>
          <p:cNvPicPr preferRelativeResize="0"/>
          <p:nvPr/>
        </p:nvPicPr>
        <p:blipFill rotWithShape="1">
          <a:blip r:embed="rId3">
            <a:alphaModFix/>
          </a:blip>
          <a:srcRect b="-1" l="21251" r="41071" t="0"/>
          <a:stretch/>
        </p:blipFill>
        <p:spPr>
          <a:xfrm>
            <a:off x="20" y="10"/>
            <a:ext cx="3870969" cy="6857990"/>
          </a:xfrm>
          <a:prstGeom prst="rect">
            <a:avLst/>
          </a:prstGeom>
          <a:noFill/>
          <a:ln>
            <a:noFill/>
          </a:ln>
        </p:spPr>
      </p:pic>
      <p:cxnSp>
        <p:nvCxnSpPr>
          <p:cNvPr id="422" name="Google Shape;422;p16"/>
          <p:cNvCxnSpPr/>
          <p:nvPr/>
        </p:nvCxnSpPr>
        <p:spPr>
          <a:xfrm>
            <a:off x="7774750" y="2310207"/>
            <a:ext cx="540000" cy="0"/>
          </a:xfrm>
          <a:prstGeom prst="straightConnector1">
            <a:avLst/>
          </a:prstGeom>
          <a:noFill/>
          <a:ln cap="flat" cmpd="sng" w="10150">
            <a:solidFill>
              <a:schemeClr val="lt1"/>
            </a:solidFill>
            <a:prstDash val="solid"/>
            <a:round/>
            <a:headEnd len="sm" w="sm" type="none"/>
            <a:tailEnd len="sm" w="sm" type="none"/>
          </a:ln>
        </p:spPr>
      </p:cxnSp>
      <p:sp>
        <p:nvSpPr>
          <p:cNvPr id="423" name="Google Shape;423;p16"/>
          <p:cNvSpPr txBox="1"/>
          <p:nvPr>
            <p:ph idx="1" type="body"/>
          </p:nvPr>
        </p:nvSpPr>
        <p:spPr>
          <a:xfrm>
            <a:off x="4984750" y="2759076"/>
            <a:ext cx="6121400" cy="3009899"/>
          </a:xfrm>
          <a:prstGeom prst="rect">
            <a:avLst/>
          </a:prstGeom>
          <a:noFill/>
          <a:ln>
            <a:noFill/>
          </a:ln>
        </p:spPr>
        <p:txBody>
          <a:bodyPr anchorCtr="0" anchor="t" bIns="0" lIns="0" spcFirstLastPara="1" rIns="0" wrap="square" tIns="0">
            <a:normAutofit/>
          </a:bodyPr>
          <a:lstStyle/>
          <a:p>
            <a:pPr indent="0" lvl="0" marL="0" rtl="0" algn="l">
              <a:lnSpc>
                <a:spcPct val="115000"/>
              </a:lnSpc>
              <a:spcBef>
                <a:spcPts val="0"/>
              </a:spcBef>
              <a:spcAft>
                <a:spcPts val="0"/>
              </a:spcAft>
              <a:buSzPts val="1700"/>
              <a:buNone/>
            </a:pPr>
            <a:r>
              <a:rPr lang="en-US" sz="1700"/>
              <a:t>Homework:  Read Chapter 3 of Automate the Boring Stuff</a:t>
            </a:r>
            <a:endParaRPr/>
          </a:p>
          <a:p>
            <a:pPr indent="0" lvl="0" marL="0" rtl="0" algn="l">
              <a:lnSpc>
                <a:spcPct val="115000"/>
              </a:lnSpc>
              <a:spcBef>
                <a:spcPts val="1000"/>
              </a:spcBef>
              <a:spcAft>
                <a:spcPts val="0"/>
              </a:spcAft>
              <a:buSzPts val="1700"/>
              <a:buNone/>
            </a:pPr>
            <a:r>
              <a:rPr lang="en-US" sz="1700"/>
              <a:t>(It’s okay if you don’t understand it all – we’ll talk the concept next time, but it is a long chapter, and we will be moving fast, so it is helpful to familiarize yourself with the material)</a:t>
            </a:r>
            <a:endParaRPr sz="1700"/>
          </a:p>
          <a:p>
            <a:pPr indent="0" lvl="0" marL="0" rtl="0" algn="l">
              <a:lnSpc>
                <a:spcPct val="115000"/>
              </a:lnSpc>
              <a:spcBef>
                <a:spcPts val="1000"/>
              </a:spcBef>
              <a:spcAft>
                <a:spcPts val="0"/>
              </a:spcAft>
              <a:buSzPts val="1700"/>
              <a:buNone/>
            </a:pPr>
            <a:r>
              <a:rPr lang="en-US" sz="1700"/>
              <a:t>How do you feel after this week?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5" name="Shape 125"/>
        <p:cNvGrpSpPr/>
        <p:nvPr/>
      </p:nvGrpSpPr>
      <p:grpSpPr>
        <a:xfrm>
          <a:off x="0" y="0"/>
          <a:ext cx="0" cy="0"/>
          <a:chOff x="0" y="0"/>
          <a:chExt cx="0" cy="0"/>
        </a:xfrm>
      </p:grpSpPr>
      <p:cxnSp>
        <p:nvCxnSpPr>
          <p:cNvPr id="126" name="Google Shape;126;g1217c0de367_0_8"/>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127" name="Google Shape;127;g1217c0de367_0_8"/>
          <p:cNvGrpSpPr/>
          <p:nvPr/>
        </p:nvGrpSpPr>
        <p:grpSpPr>
          <a:xfrm>
            <a:off x="9763222" y="4439459"/>
            <a:ext cx="1597875" cy="1549836"/>
            <a:chOff x="9623522" y="4395009"/>
            <a:chExt cx="1597875" cy="1549836"/>
          </a:xfrm>
        </p:grpSpPr>
        <p:sp>
          <p:nvSpPr>
            <p:cNvPr id="128" name="Google Shape;128;g1217c0de367_0_8"/>
            <p:cNvSpPr/>
            <p:nvPr/>
          </p:nvSpPr>
          <p:spPr>
            <a:xfrm flipH="1" rot="2700000">
              <a:off x="10267259" y="4452223"/>
              <a:ext cx="572138" cy="1317449"/>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29" name="Google Shape;129;g1217c0de367_0_8"/>
            <p:cNvGrpSpPr/>
            <p:nvPr/>
          </p:nvGrpSpPr>
          <p:grpSpPr>
            <a:xfrm flipH="1" rot="2700000">
              <a:off x="10112533" y="4359934"/>
              <a:ext cx="571815" cy="1619984"/>
              <a:chOff x="8482785" y="4330454"/>
              <a:chExt cx="571820" cy="1620000"/>
            </a:xfrm>
          </p:grpSpPr>
          <p:sp>
            <p:nvSpPr>
              <p:cNvPr id="130" name="Google Shape;130;g1217c0de367_0_8"/>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131" name="Google Shape;131;g1217c0de367_0_8"/>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132" name="Google Shape;132;g1217c0de367_0_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3" name="Google Shape;133;g1217c0de367_0_8"/>
          <p:cNvSpPr txBox="1"/>
          <p:nvPr>
            <p:ph type="title"/>
          </p:nvPr>
        </p:nvSpPr>
        <p:spPr>
          <a:xfrm>
            <a:off x="1084235" y="1007734"/>
            <a:ext cx="10023600" cy="4308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Comparison</a:t>
            </a:r>
            <a:r>
              <a:rPr lang="en-US"/>
              <a:t> Operators</a:t>
            </a:r>
            <a:endParaRPr/>
          </a:p>
        </p:txBody>
      </p:sp>
      <p:cxnSp>
        <p:nvCxnSpPr>
          <p:cNvPr id="134" name="Google Shape;134;g1217c0de367_0_8"/>
          <p:cNvCxnSpPr/>
          <p:nvPr/>
        </p:nvCxnSpPr>
        <p:spPr>
          <a:xfrm>
            <a:off x="5826000" y="1911592"/>
            <a:ext cx="540000" cy="0"/>
          </a:xfrm>
          <a:prstGeom prst="straightConnector1">
            <a:avLst/>
          </a:prstGeom>
          <a:noFill/>
          <a:ln cap="flat" cmpd="sng" w="12700">
            <a:solidFill>
              <a:schemeClr val="lt1"/>
            </a:solidFill>
            <a:prstDash val="solid"/>
            <a:round/>
            <a:headEnd len="sm" w="sm" type="none"/>
            <a:tailEnd len="sm" w="sm" type="none"/>
          </a:ln>
        </p:spPr>
      </p:cxnSp>
      <p:pic>
        <p:nvPicPr>
          <p:cNvPr id="135" name="Google Shape;135;g1217c0de367_0_8"/>
          <p:cNvPicPr preferRelativeResize="0"/>
          <p:nvPr/>
        </p:nvPicPr>
        <p:blipFill>
          <a:blip r:embed="rId3">
            <a:alphaModFix/>
          </a:blip>
          <a:stretch>
            <a:fillRect/>
          </a:stretch>
        </p:blipFill>
        <p:spPr>
          <a:xfrm>
            <a:off x="3767900" y="2384675"/>
            <a:ext cx="4656200" cy="3755376"/>
          </a:xfrm>
          <a:prstGeom prst="rect">
            <a:avLst/>
          </a:prstGeom>
          <a:noFill/>
          <a:ln>
            <a:noFill/>
          </a:ln>
        </p:spPr>
      </p:pic>
      <p:sp>
        <p:nvSpPr>
          <p:cNvPr id="136" name="Google Shape;136;g1217c0de367_0_8"/>
          <p:cNvSpPr txBox="1"/>
          <p:nvPr/>
        </p:nvSpPr>
        <p:spPr>
          <a:xfrm>
            <a:off x="481225" y="2384675"/>
            <a:ext cx="2610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lt1"/>
                </a:solidFill>
                <a:latin typeface="Avenir"/>
                <a:ea typeface="Avenir"/>
                <a:cs typeface="Avenir"/>
                <a:sym typeface="Avenir"/>
              </a:rPr>
              <a:t>These operators evaluate to True or False depending on the values you give them.</a:t>
            </a:r>
            <a:endParaRPr sz="1700">
              <a:solidFill>
                <a:schemeClr val="lt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C5C7"/>
        </a:solidFill>
      </p:bgPr>
    </p:bg>
    <p:spTree>
      <p:nvGrpSpPr>
        <p:cNvPr id="140" name="Shape 140"/>
        <p:cNvGrpSpPr/>
        <p:nvPr/>
      </p:nvGrpSpPr>
      <p:grpSpPr>
        <a:xfrm>
          <a:off x="0" y="0"/>
          <a:ext cx="0" cy="0"/>
          <a:chOff x="0" y="0"/>
          <a:chExt cx="0" cy="0"/>
        </a:xfrm>
      </p:grpSpPr>
      <p:sp>
        <p:nvSpPr>
          <p:cNvPr id="141" name="Google Shape;141;g1217c0de367_0_35"/>
          <p:cNvSpPr txBox="1"/>
          <p:nvPr>
            <p:ph type="title"/>
          </p:nvPr>
        </p:nvSpPr>
        <p:spPr>
          <a:xfrm>
            <a:off x="3527275" y="530074"/>
            <a:ext cx="5026200" cy="10629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69240B"/>
              </a:buClr>
              <a:buSzPts val="2800"/>
              <a:buFont typeface="Rockwell"/>
              <a:buNone/>
            </a:pPr>
            <a:r>
              <a:rPr lang="en-US" sz="3100">
                <a:solidFill>
                  <a:srgbClr val="69240B"/>
                </a:solidFill>
              </a:rPr>
              <a:t>Try These Expressions</a:t>
            </a:r>
            <a:endParaRPr sz="3100"/>
          </a:p>
        </p:txBody>
      </p:sp>
      <p:sp>
        <p:nvSpPr>
          <p:cNvPr id="142" name="Google Shape;142;g1217c0de367_0_35"/>
          <p:cNvSpPr txBox="1"/>
          <p:nvPr/>
        </p:nvSpPr>
        <p:spPr>
          <a:xfrm>
            <a:off x="3527281" y="1328775"/>
            <a:ext cx="45783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69240B"/>
                </a:solidFill>
                <a:latin typeface="Consolas"/>
                <a:ea typeface="Consolas"/>
                <a:cs typeface="Consolas"/>
                <a:sym typeface="Consolas"/>
              </a:rPr>
              <a:t>42 == 42</a:t>
            </a:r>
            <a:endParaRPr/>
          </a:p>
          <a:p>
            <a:pPr indent="0" lvl="0" marL="0" marR="0" rtl="0" algn="l">
              <a:spcBef>
                <a:spcPts val="0"/>
              </a:spcBef>
              <a:spcAft>
                <a:spcPts val="0"/>
              </a:spcAft>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rPr lang="en-US" sz="1800">
                <a:solidFill>
                  <a:srgbClr val="69240B"/>
                </a:solidFill>
                <a:latin typeface="Consolas"/>
                <a:ea typeface="Consolas"/>
                <a:cs typeface="Consolas"/>
                <a:sym typeface="Consolas"/>
              </a:rPr>
              <a:t>42 == 99</a:t>
            </a:r>
            <a:endParaRPr/>
          </a:p>
          <a:p>
            <a:pPr indent="0" lvl="0" marL="0" marR="0" rtl="0" algn="l">
              <a:spcBef>
                <a:spcPts val="0"/>
              </a:spcBef>
              <a:spcAft>
                <a:spcPts val="0"/>
              </a:spcAft>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rPr lang="en-US" sz="1800">
                <a:solidFill>
                  <a:srgbClr val="69240B"/>
                </a:solidFill>
                <a:latin typeface="Consolas"/>
                <a:ea typeface="Consolas"/>
                <a:cs typeface="Consolas"/>
                <a:sym typeface="Consolas"/>
              </a:rPr>
              <a:t>2 != 3</a:t>
            </a:r>
            <a:endParaRPr/>
          </a:p>
          <a:p>
            <a:pPr indent="0" lvl="0" marL="0" marR="0" rtl="0" algn="l">
              <a:spcBef>
                <a:spcPts val="0"/>
              </a:spcBef>
              <a:spcAft>
                <a:spcPts val="0"/>
              </a:spcAft>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rPr lang="en-US" sz="1800">
                <a:solidFill>
                  <a:srgbClr val="69240B"/>
                </a:solidFill>
                <a:latin typeface="Consolas"/>
                <a:ea typeface="Consolas"/>
                <a:cs typeface="Consolas"/>
                <a:sym typeface="Consolas"/>
              </a:rPr>
              <a:t>2 != 2</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en-US" sz="1800">
                <a:solidFill>
                  <a:srgbClr val="69240B"/>
                </a:solidFill>
                <a:latin typeface="Consolas"/>
                <a:ea typeface="Consolas"/>
                <a:cs typeface="Consolas"/>
                <a:sym typeface="Consolas"/>
              </a:rPr>
              <a:t>'hello' == 'hello'</a:t>
            </a:r>
            <a:endParaRPr sz="1800">
              <a:solidFill>
                <a:srgbClr val="69240B"/>
              </a:solidFill>
              <a:latin typeface="Consolas"/>
              <a:ea typeface="Consolas"/>
              <a:cs typeface="Consolas"/>
              <a:sym typeface="Consolas"/>
            </a:endParaRPr>
          </a:p>
          <a:p>
            <a:pPr indent="0" lvl="0" marL="0" marR="0" rtl="0" algn="l">
              <a:spcBef>
                <a:spcPts val="0"/>
              </a:spcBef>
              <a:spcAft>
                <a:spcPts val="0"/>
              </a:spcAft>
              <a:buSzPts val="1100"/>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en-US" sz="1800">
                <a:solidFill>
                  <a:srgbClr val="69240B"/>
                </a:solidFill>
                <a:latin typeface="Consolas"/>
                <a:ea typeface="Consolas"/>
                <a:cs typeface="Consolas"/>
                <a:sym typeface="Consolas"/>
              </a:rPr>
              <a:t>'hello' == 'Hello'</a:t>
            </a:r>
            <a:endParaRPr sz="1800">
              <a:solidFill>
                <a:srgbClr val="69240B"/>
              </a:solidFill>
              <a:latin typeface="Consolas"/>
              <a:ea typeface="Consolas"/>
              <a:cs typeface="Consolas"/>
              <a:sym typeface="Consolas"/>
            </a:endParaRPr>
          </a:p>
          <a:p>
            <a:pPr indent="0" lvl="0" marL="0" marR="0" rtl="0" algn="l">
              <a:spcBef>
                <a:spcPts val="0"/>
              </a:spcBef>
              <a:spcAft>
                <a:spcPts val="0"/>
              </a:spcAft>
              <a:buSzPts val="1100"/>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en-US" sz="1800">
                <a:solidFill>
                  <a:srgbClr val="69240B"/>
                </a:solidFill>
                <a:latin typeface="Consolas"/>
                <a:ea typeface="Consolas"/>
                <a:cs typeface="Consolas"/>
                <a:sym typeface="Consolas"/>
              </a:rPr>
              <a:t>'dog' != 'cat'</a:t>
            </a:r>
            <a:endParaRPr sz="1800">
              <a:solidFill>
                <a:srgbClr val="69240B"/>
              </a:solidFill>
              <a:latin typeface="Consolas"/>
              <a:ea typeface="Consolas"/>
              <a:cs typeface="Consolas"/>
              <a:sym typeface="Consolas"/>
            </a:endParaRPr>
          </a:p>
          <a:p>
            <a:pPr indent="0" lvl="0" marL="0" marR="0" rtl="0" algn="l">
              <a:spcBef>
                <a:spcPts val="0"/>
              </a:spcBef>
              <a:spcAft>
                <a:spcPts val="0"/>
              </a:spcAft>
              <a:buSzPts val="1100"/>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en-US" sz="1800">
                <a:solidFill>
                  <a:srgbClr val="69240B"/>
                </a:solidFill>
                <a:latin typeface="Consolas"/>
                <a:ea typeface="Consolas"/>
                <a:cs typeface="Consolas"/>
                <a:sym typeface="Consolas"/>
              </a:rPr>
              <a:t>42 == 42.0</a:t>
            </a:r>
            <a:endParaRPr sz="1800">
              <a:solidFill>
                <a:srgbClr val="69240B"/>
              </a:solidFill>
              <a:latin typeface="Consolas"/>
              <a:ea typeface="Consolas"/>
              <a:cs typeface="Consolas"/>
              <a:sym typeface="Consolas"/>
            </a:endParaRPr>
          </a:p>
          <a:p>
            <a:pPr indent="0" lvl="0" marL="0" marR="0" rtl="0" algn="l">
              <a:spcBef>
                <a:spcPts val="0"/>
              </a:spcBef>
              <a:spcAft>
                <a:spcPts val="0"/>
              </a:spcAft>
              <a:buSzPts val="1100"/>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SzPts val="1100"/>
              <a:buNone/>
            </a:pPr>
            <a:r>
              <a:rPr lang="en-US" sz="1800">
                <a:solidFill>
                  <a:srgbClr val="69240B"/>
                </a:solidFill>
                <a:latin typeface="Consolas"/>
                <a:ea typeface="Consolas"/>
                <a:cs typeface="Consolas"/>
                <a:sym typeface="Consolas"/>
              </a:rPr>
              <a:t>42 == '42'</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6" name="Shape 146"/>
        <p:cNvGrpSpPr/>
        <p:nvPr/>
      </p:nvGrpSpPr>
      <p:grpSpPr>
        <a:xfrm>
          <a:off x="0" y="0"/>
          <a:ext cx="0" cy="0"/>
          <a:chOff x="0" y="0"/>
          <a:chExt cx="0" cy="0"/>
        </a:xfrm>
      </p:grpSpPr>
      <p:cxnSp>
        <p:nvCxnSpPr>
          <p:cNvPr id="147" name="Google Shape;147;g1217c0de367_0_65"/>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148" name="Google Shape;148;g1217c0de367_0_65"/>
          <p:cNvGrpSpPr/>
          <p:nvPr/>
        </p:nvGrpSpPr>
        <p:grpSpPr>
          <a:xfrm>
            <a:off x="9763222" y="4439459"/>
            <a:ext cx="1597875" cy="1549836"/>
            <a:chOff x="9623522" y="4395009"/>
            <a:chExt cx="1597875" cy="1549836"/>
          </a:xfrm>
        </p:grpSpPr>
        <p:sp>
          <p:nvSpPr>
            <p:cNvPr id="149" name="Google Shape;149;g1217c0de367_0_65"/>
            <p:cNvSpPr/>
            <p:nvPr/>
          </p:nvSpPr>
          <p:spPr>
            <a:xfrm flipH="1" rot="2700000">
              <a:off x="10267259" y="4452223"/>
              <a:ext cx="572138" cy="1317449"/>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50" name="Google Shape;150;g1217c0de367_0_65"/>
            <p:cNvGrpSpPr/>
            <p:nvPr/>
          </p:nvGrpSpPr>
          <p:grpSpPr>
            <a:xfrm flipH="1" rot="2700000">
              <a:off x="10112533" y="4359934"/>
              <a:ext cx="571815" cy="1619984"/>
              <a:chOff x="8482785" y="4330454"/>
              <a:chExt cx="571820" cy="1620000"/>
            </a:xfrm>
          </p:grpSpPr>
          <p:sp>
            <p:nvSpPr>
              <p:cNvPr id="151" name="Google Shape;151;g1217c0de367_0_65"/>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152" name="Google Shape;152;g1217c0de367_0_65"/>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153" name="Google Shape;153;g1217c0de367_0_6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4" name="Google Shape;154;g1217c0de367_0_65"/>
          <p:cNvSpPr txBox="1"/>
          <p:nvPr>
            <p:ph type="title"/>
          </p:nvPr>
        </p:nvSpPr>
        <p:spPr>
          <a:xfrm>
            <a:off x="1084235" y="779134"/>
            <a:ext cx="10023600" cy="4308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Be careful!</a:t>
            </a:r>
            <a:endParaRPr/>
          </a:p>
        </p:txBody>
      </p:sp>
      <p:cxnSp>
        <p:nvCxnSpPr>
          <p:cNvPr id="155" name="Google Shape;155;g1217c0de367_0_65"/>
          <p:cNvCxnSpPr/>
          <p:nvPr/>
        </p:nvCxnSpPr>
        <p:spPr>
          <a:xfrm>
            <a:off x="5826000" y="1682992"/>
            <a:ext cx="540000" cy="0"/>
          </a:xfrm>
          <a:prstGeom prst="straightConnector1">
            <a:avLst/>
          </a:prstGeom>
          <a:noFill/>
          <a:ln cap="flat" cmpd="sng" w="12700">
            <a:solidFill>
              <a:schemeClr val="lt1"/>
            </a:solidFill>
            <a:prstDash val="solid"/>
            <a:round/>
            <a:headEnd len="sm" w="sm" type="none"/>
            <a:tailEnd len="sm" w="sm" type="none"/>
          </a:ln>
        </p:spPr>
      </p:cxnSp>
      <p:pic>
        <p:nvPicPr>
          <p:cNvPr id="156" name="Google Shape;156;g1217c0de367_0_65"/>
          <p:cNvPicPr preferRelativeResize="0"/>
          <p:nvPr/>
        </p:nvPicPr>
        <p:blipFill rotWithShape="1">
          <a:blip r:embed="rId3">
            <a:alphaModFix/>
          </a:blip>
          <a:srcRect b="8209" l="3210" r="2928" t="5375"/>
          <a:stretch/>
        </p:blipFill>
        <p:spPr>
          <a:xfrm>
            <a:off x="2495825" y="2213550"/>
            <a:ext cx="7200350" cy="369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C5C7"/>
        </a:solidFill>
      </p:bgPr>
    </p:bg>
    <p:spTree>
      <p:nvGrpSpPr>
        <p:cNvPr id="160" name="Shape 160"/>
        <p:cNvGrpSpPr/>
        <p:nvPr/>
      </p:nvGrpSpPr>
      <p:grpSpPr>
        <a:xfrm>
          <a:off x="0" y="0"/>
          <a:ext cx="0" cy="0"/>
          <a:chOff x="0" y="0"/>
          <a:chExt cx="0" cy="0"/>
        </a:xfrm>
      </p:grpSpPr>
      <p:sp>
        <p:nvSpPr>
          <p:cNvPr id="161" name="Google Shape;161;p4"/>
          <p:cNvSpPr/>
          <p:nvPr/>
        </p:nvSpPr>
        <p:spPr>
          <a:xfrm>
            <a:off x="0" y="0"/>
            <a:ext cx="12192000" cy="6858000"/>
          </a:xfrm>
          <a:prstGeom prst="rect">
            <a:avLst/>
          </a:prstGeom>
          <a:solidFill>
            <a:srgbClr val="EFC5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2" name="Google Shape;162;p4"/>
          <p:cNvSpPr/>
          <p:nvPr/>
        </p:nvSpPr>
        <p:spPr>
          <a:xfrm>
            <a:off x="4425950" y="-1"/>
            <a:ext cx="7766050" cy="6857993"/>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63" name="Google Shape;163;p4"/>
          <p:cNvGrpSpPr/>
          <p:nvPr/>
        </p:nvGrpSpPr>
        <p:grpSpPr>
          <a:xfrm>
            <a:off x="4981575" y="540705"/>
            <a:ext cx="6669431" cy="5776588"/>
            <a:chOff x="0" y="705"/>
            <a:chExt cx="6669431" cy="5776588"/>
          </a:xfrm>
        </p:grpSpPr>
        <p:cxnSp>
          <p:nvCxnSpPr>
            <p:cNvPr id="164" name="Google Shape;164;p4"/>
            <p:cNvCxnSpPr/>
            <p:nvPr/>
          </p:nvCxnSpPr>
          <p:spPr>
            <a:xfrm>
              <a:off x="0" y="705"/>
              <a:ext cx="6669431" cy="0"/>
            </a:xfrm>
            <a:prstGeom prst="straightConnector1">
              <a:avLst/>
            </a:prstGeom>
            <a:solidFill>
              <a:srgbClr val="A68D64"/>
            </a:solidFill>
            <a:ln cap="flat" cmpd="sng" w="9525">
              <a:solidFill>
                <a:srgbClr val="A68D64"/>
              </a:solidFill>
              <a:prstDash val="solid"/>
              <a:round/>
              <a:headEnd len="sm" w="sm" type="none"/>
              <a:tailEnd len="sm" w="sm" type="none"/>
            </a:ln>
          </p:spPr>
        </p:cxnSp>
        <p:sp>
          <p:nvSpPr>
            <p:cNvPr id="165" name="Google Shape;165;p4"/>
            <p:cNvSpPr/>
            <p:nvPr/>
          </p:nvSpPr>
          <p:spPr>
            <a:xfrm>
              <a:off x="0" y="705"/>
              <a:ext cx="6669431" cy="11553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txBox="1"/>
            <p:nvPr/>
          </p:nvSpPr>
          <p:spPr>
            <a:xfrm>
              <a:off x="0" y="705"/>
              <a:ext cx="6669431" cy="1155317"/>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Avenir"/>
                <a:buNone/>
              </a:pPr>
              <a:r>
                <a:rPr lang="en-US" sz="1900">
                  <a:solidFill>
                    <a:schemeClr val="dk1"/>
                  </a:solidFill>
                  <a:latin typeface="Avenir"/>
                  <a:ea typeface="Avenir"/>
                  <a:cs typeface="Avenir"/>
                  <a:sym typeface="Avenir"/>
                </a:rPr>
                <a:t>Booleans are the data type used </a:t>
              </a:r>
              <a:r>
                <a:rPr lang="en-US" sz="1900">
                  <a:solidFill>
                    <a:schemeClr val="dk1"/>
                  </a:solidFill>
                  <a:latin typeface="Avenir"/>
                  <a:ea typeface="Avenir"/>
                  <a:cs typeface="Avenir"/>
                  <a:sym typeface="Avenir"/>
                </a:rPr>
                <a:t>for </a:t>
              </a:r>
              <a:r>
                <a:rPr lang="en-US" sz="1900" u="sng">
                  <a:solidFill>
                    <a:schemeClr val="dk1"/>
                  </a:solidFill>
                  <a:latin typeface="Avenir"/>
                  <a:ea typeface="Avenir"/>
                  <a:cs typeface="Avenir"/>
                  <a:sym typeface="Avenir"/>
                </a:rPr>
                <a:t>True</a:t>
              </a:r>
              <a:r>
                <a:rPr lang="en-US" sz="1900">
                  <a:solidFill>
                    <a:schemeClr val="dk1"/>
                  </a:solidFill>
                  <a:latin typeface="Avenir"/>
                  <a:ea typeface="Avenir"/>
                  <a:cs typeface="Avenir"/>
                  <a:sym typeface="Avenir"/>
                </a:rPr>
                <a:t> and </a:t>
              </a:r>
              <a:r>
                <a:rPr b="1" lang="en-US" sz="1900" u="sng">
                  <a:solidFill>
                    <a:schemeClr val="dk1"/>
                  </a:solidFill>
                  <a:latin typeface="Avenir"/>
                  <a:ea typeface="Avenir"/>
                  <a:cs typeface="Avenir"/>
                  <a:sym typeface="Avenir"/>
                </a:rPr>
                <a:t>False</a:t>
              </a:r>
              <a:endParaRPr b="1" i="0" sz="1900" u="sng" cap="none" strike="noStrike">
                <a:solidFill>
                  <a:srgbClr val="69240B"/>
                </a:solidFill>
                <a:latin typeface="Avenir"/>
                <a:ea typeface="Avenir"/>
                <a:cs typeface="Avenir"/>
                <a:sym typeface="Avenir"/>
              </a:endParaRPr>
            </a:p>
          </p:txBody>
        </p:sp>
        <p:cxnSp>
          <p:nvCxnSpPr>
            <p:cNvPr id="167" name="Google Shape;167;p4"/>
            <p:cNvCxnSpPr/>
            <p:nvPr/>
          </p:nvCxnSpPr>
          <p:spPr>
            <a:xfrm>
              <a:off x="0" y="1156023"/>
              <a:ext cx="6669431" cy="0"/>
            </a:xfrm>
            <a:prstGeom prst="straightConnector1">
              <a:avLst/>
            </a:prstGeom>
            <a:solidFill>
              <a:srgbClr val="9A9C66"/>
            </a:solidFill>
            <a:ln cap="flat" cmpd="sng" w="9525">
              <a:solidFill>
                <a:srgbClr val="9A9C66"/>
              </a:solidFill>
              <a:prstDash val="solid"/>
              <a:round/>
              <a:headEnd len="sm" w="sm" type="none"/>
              <a:tailEnd len="sm" w="sm" type="none"/>
            </a:ln>
          </p:spPr>
        </p:cxnSp>
        <p:sp>
          <p:nvSpPr>
            <p:cNvPr id="168" name="Google Shape;168;p4"/>
            <p:cNvSpPr/>
            <p:nvPr/>
          </p:nvSpPr>
          <p:spPr>
            <a:xfrm>
              <a:off x="0" y="1156023"/>
              <a:ext cx="6669431" cy="11553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txBox="1"/>
            <p:nvPr/>
          </p:nvSpPr>
          <p:spPr>
            <a:xfrm>
              <a:off x="0" y="1156023"/>
              <a:ext cx="6669431" cy="1155317"/>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Avenir"/>
                <a:buNone/>
              </a:pPr>
              <a:r>
                <a:rPr lang="en-US" sz="1900">
                  <a:solidFill>
                    <a:schemeClr val="dk1"/>
                  </a:solidFill>
                  <a:latin typeface="Avenir"/>
                  <a:ea typeface="Avenir"/>
                  <a:cs typeface="Avenir"/>
                  <a:sym typeface="Avenir"/>
                </a:rPr>
                <a:t>It’s not a number, it’s not a string, it’s a Boolean!</a:t>
              </a:r>
              <a:endParaRPr/>
            </a:p>
          </p:txBody>
        </p:sp>
        <p:cxnSp>
          <p:nvCxnSpPr>
            <p:cNvPr id="170" name="Google Shape;170;p4"/>
            <p:cNvCxnSpPr/>
            <p:nvPr/>
          </p:nvCxnSpPr>
          <p:spPr>
            <a:xfrm>
              <a:off x="0" y="2311341"/>
              <a:ext cx="6669431" cy="0"/>
            </a:xfrm>
            <a:prstGeom prst="straightConnector1">
              <a:avLst/>
            </a:prstGeom>
            <a:solidFill>
              <a:srgbClr val="809469"/>
            </a:solidFill>
            <a:ln cap="flat" cmpd="sng" w="9525">
              <a:solidFill>
                <a:srgbClr val="809469"/>
              </a:solidFill>
              <a:prstDash val="solid"/>
              <a:round/>
              <a:headEnd len="sm" w="sm" type="none"/>
              <a:tailEnd len="sm" w="sm" type="none"/>
            </a:ln>
          </p:spPr>
        </p:cxnSp>
        <p:sp>
          <p:nvSpPr>
            <p:cNvPr id="171" name="Google Shape;171;p4"/>
            <p:cNvSpPr/>
            <p:nvPr/>
          </p:nvSpPr>
          <p:spPr>
            <a:xfrm>
              <a:off x="0" y="2311341"/>
              <a:ext cx="6669431" cy="11553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txBox="1"/>
            <p:nvPr/>
          </p:nvSpPr>
          <p:spPr>
            <a:xfrm>
              <a:off x="0" y="2311341"/>
              <a:ext cx="6669431" cy="1155317"/>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Avenir"/>
                <a:buNone/>
              </a:pPr>
              <a:r>
                <a:rPr lang="en-US" sz="1450">
                  <a:solidFill>
                    <a:schemeClr val="dk1"/>
                  </a:solidFill>
                  <a:highlight>
                    <a:srgbClr val="FFFEEE"/>
                  </a:highlight>
                </a:rPr>
                <a:t>When entered as Python code, the Boolean values </a:t>
              </a:r>
              <a:r>
                <a:rPr lang="en-US" sz="900">
                  <a:solidFill>
                    <a:schemeClr val="dk1"/>
                  </a:solidFill>
                  <a:highlight>
                    <a:srgbClr val="FFFEEE"/>
                  </a:highlight>
                  <a:latin typeface="Courier New"/>
                  <a:ea typeface="Courier New"/>
                  <a:cs typeface="Courier New"/>
                  <a:sym typeface="Courier New"/>
                </a:rPr>
                <a:t>True</a:t>
              </a:r>
              <a:r>
                <a:rPr lang="en-US" sz="1450">
                  <a:solidFill>
                    <a:schemeClr val="dk1"/>
                  </a:solidFill>
                  <a:highlight>
                    <a:srgbClr val="FFFEEE"/>
                  </a:highlight>
                </a:rPr>
                <a:t> and </a:t>
              </a:r>
              <a:r>
                <a:rPr lang="en-US" sz="900">
                  <a:solidFill>
                    <a:schemeClr val="dk1"/>
                  </a:solidFill>
                  <a:highlight>
                    <a:srgbClr val="FFFEEE"/>
                  </a:highlight>
                  <a:latin typeface="Courier New"/>
                  <a:ea typeface="Courier New"/>
                  <a:cs typeface="Courier New"/>
                  <a:sym typeface="Courier New"/>
                </a:rPr>
                <a:t>False</a:t>
              </a:r>
              <a:r>
                <a:rPr lang="en-US" sz="1450">
                  <a:solidFill>
                    <a:schemeClr val="dk1"/>
                  </a:solidFill>
                  <a:highlight>
                    <a:srgbClr val="FFFEEE"/>
                  </a:highlight>
                </a:rPr>
                <a:t> lack the quotes you place around strings, and they always start with a capital </a:t>
              </a:r>
              <a:r>
                <a:rPr i="1" lang="en-US" sz="1450">
                  <a:solidFill>
                    <a:schemeClr val="dk1"/>
                  </a:solidFill>
                  <a:highlight>
                    <a:srgbClr val="FFFEEE"/>
                  </a:highlight>
                </a:rPr>
                <a:t>T</a:t>
              </a:r>
              <a:r>
                <a:rPr lang="en-US" sz="1450">
                  <a:solidFill>
                    <a:schemeClr val="dk1"/>
                  </a:solidFill>
                  <a:highlight>
                    <a:srgbClr val="FFFEEE"/>
                  </a:highlight>
                </a:rPr>
                <a:t> or </a:t>
              </a:r>
              <a:r>
                <a:rPr i="1" lang="en-US" sz="1450">
                  <a:solidFill>
                    <a:schemeClr val="dk1"/>
                  </a:solidFill>
                  <a:highlight>
                    <a:srgbClr val="FFFEEE"/>
                  </a:highlight>
                </a:rPr>
                <a:t>F</a:t>
              </a:r>
              <a:r>
                <a:rPr lang="en-US" sz="1450">
                  <a:solidFill>
                    <a:schemeClr val="dk1"/>
                  </a:solidFill>
                  <a:highlight>
                    <a:srgbClr val="FFFEEE"/>
                  </a:highlight>
                </a:rPr>
                <a:t>, with the rest of the word in lowercase.</a:t>
              </a:r>
              <a:endParaRPr/>
            </a:p>
          </p:txBody>
        </p:sp>
        <p:cxnSp>
          <p:nvCxnSpPr>
            <p:cNvPr id="173" name="Google Shape;173;p4"/>
            <p:cNvCxnSpPr/>
            <p:nvPr/>
          </p:nvCxnSpPr>
          <p:spPr>
            <a:xfrm>
              <a:off x="0" y="3466658"/>
              <a:ext cx="6669431" cy="0"/>
            </a:xfrm>
            <a:prstGeom prst="straightConnector1">
              <a:avLst/>
            </a:prstGeom>
            <a:solidFill>
              <a:srgbClr val="718A6D"/>
            </a:solidFill>
            <a:ln cap="flat" cmpd="sng" w="9525">
              <a:solidFill>
                <a:srgbClr val="718A6D"/>
              </a:solidFill>
              <a:prstDash val="solid"/>
              <a:round/>
              <a:headEnd len="sm" w="sm" type="none"/>
              <a:tailEnd len="sm" w="sm" type="none"/>
            </a:ln>
          </p:spPr>
        </p:cxnSp>
        <p:sp>
          <p:nvSpPr>
            <p:cNvPr id="174" name="Google Shape;174;p4"/>
            <p:cNvSpPr/>
            <p:nvPr/>
          </p:nvSpPr>
          <p:spPr>
            <a:xfrm>
              <a:off x="0" y="3466658"/>
              <a:ext cx="6669431" cy="11553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txBox="1"/>
            <p:nvPr/>
          </p:nvSpPr>
          <p:spPr>
            <a:xfrm>
              <a:off x="0" y="3466658"/>
              <a:ext cx="6669431" cy="1155317"/>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Avenir"/>
                <a:buNone/>
              </a:pPr>
              <a:r>
                <a:rPr lang="en-US" sz="1450">
                  <a:solidFill>
                    <a:schemeClr val="dk1"/>
                  </a:solidFill>
                  <a:highlight>
                    <a:srgbClr val="FFFEEE"/>
                  </a:highlight>
                </a:rPr>
                <a:t>Like any other value, Boolean values are used in expressions and can be stored in variables ➊. If you don’t use the proper case ➋ or you try to use </a:t>
              </a:r>
              <a:r>
                <a:rPr lang="en-US" sz="900">
                  <a:solidFill>
                    <a:schemeClr val="dk1"/>
                  </a:solidFill>
                  <a:highlight>
                    <a:srgbClr val="FFFEEE"/>
                  </a:highlight>
                  <a:latin typeface="Courier New"/>
                  <a:ea typeface="Courier New"/>
                  <a:cs typeface="Courier New"/>
                  <a:sym typeface="Courier New"/>
                </a:rPr>
                <a:t>True</a:t>
              </a:r>
              <a:r>
                <a:rPr lang="en-US" sz="1450">
                  <a:solidFill>
                    <a:schemeClr val="dk1"/>
                  </a:solidFill>
                  <a:highlight>
                    <a:srgbClr val="FFFEEE"/>
                  </a:highlight>
                </a:rPr>
                <a:t> and </a:t>
              </a:r>
              <a:r>
                <a:rPr lang="en-US" sz="900">
                  <a:solidFill>
                    <a:schemeClr val="dk1"/>
                  </a:solidFill>
                  <a:highlight>
                    <a:srgbClr val="FFFEEE"/>
                  </a:highlight>
                  <a:latin typeface="Courier New"/>
                  <a:ea typeface="Courier New"/>
                  <a:cs typeface="Courier New"/>
                  <a:sym typeface="Courier New"/>
                </a:rPr>
                <a:t>False</a:t>
              </a:r>
              <a:r>
                <a:rPr lang="en-US" sz="1450">
                  <a:solidFill>
                    <a:schemeClr val="dk1"/>
                  </a:solidFill>
                  <a:highlight>
                    <a:srgbClr val="FFFEEE"/>
                  </a:highlight>
                </a:rPr>
                <a:t> for variable names, Python will give you an error message.</a:t>
              </a:r>
              <a:endParaRPr/>
            </a:p>
          </p:txBody>
        </p:sp>
        <p:cxnSp>
          <p:nvCxnSpPr>
            <p:cNvPr id="176" name="Google Shape;176;p4"/>
            <p:cNvCxnSpPr/>
            <p:nvPr/>
          </p:nvCxnSpPr>
          <p:spPr>
            <a:xfrm>
              <a:off x="0" y="4621976"/>
              <a:ext cx="6669431" cy="0"/>
            </a:xfrm>
            <a:prstGeom prst="straightConnector1">
              <a:avLst/>
            </a:prstGeom>
            <a:solidFill>
              <a:srgbClr val="718176"/>
            </a:solidFill>
            <a:ln cap="flat" cmpd="sng" w="9525">
              <a:solidFill>
                <a:srgbClr val="718176"/>
              </a:solidFill>
              <a:prstDash val="solid"/>
              <a:round/>
              <a:headEnd len="sm" w="sm" type="none"/>
              <a:tailEnd len="sm" w="sm" type="none"/>
            </a:ln>
          </p:spPr>
        </p:cxnSp>
        <p:sp>
          <p:nvSpPr>
            <p:cNvPr id="177" name="Google Shape;177;p4"/>
            <p:cNvSpPr/>
            <p:nvPr/>
          </p:nvSpPr>
          <p:spPr>
            <a:xfrm>
              <a:off x="0" y="4621976"/>
              <a:ext cx="6669431" cy="11553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txBox="1"/>
            <p:nvPr/>
          </p:nvSpPr>
          <p:spPr>
            <a:xfrm>
              <a:off x="0" y="4621976"/>
              <a:ext cx="6669431" cy="1155317"/>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Avenir"/>
                <a:buNone/>
              </a:pPr>
              <a:r>
                <a:t/>
              </a:r>
              <a:endParaRPr/>
            </a:p>
          </p:txBody>
        </p:sp>
      </p:grpSp>
      <p:pic>
        <p:nvPicPr>
          <p:cNvPr id="179" name="Google Shape;179;p4"/>
          <p:cNvPicPr preferRelativeResize="0"/>
          <p:nvPr/>
        </p:nvPicPr>
        <p:blipFill>
          <a:blip r:embed="rId3">
            <a:alphaModFix/>
          </a:blip>
          <a:stretch>
            <a:fillRect/>
          </a:stretch>
        </p:blipFill>
        <p:spPr>
          <a:xfrm>
            <a:off x="1216925" y="3130575"/>
            <a:ext cx="2079900" cy="2773200"/>
          </a:xfrm>
          <a:prstGeom prst="rect">
            <a:avLst/>
          </a:prstGeom>
          <a:noFill/>
          <a:ln>
            <a:noFill/>
          </a:ln>
        </p:spPr>
      </p:pic>
      <p:sp>
        <p:nvSpPr>
          <p:cNvPr id="180" name="Google Shape;180;p4"/>
          <p:cNvSpPr txBox="1"/>
          <p:nvPr/>
        </p:nvSpPr>
        <p:spPr>
          <a:xfrm>
            <a:off x="2033300" y="5886025"/>
            <a:ext cx="1905000" cy="660000"/>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Avenir"/>
              <a:buNone/>
            </a:pPr>
            <a:r>
              <a:rPr lang="en-US" sz="1500">
                <a:solidFill>
                  <a:schemeClr val="dk1"/>
                </a:solidFill>
                <a:latin typeface="Avenir"/>
                <a:ea typeface="Avenir"/>
                <a:cs typeface="Avenir"/>
                <a:sym typeface="Avenir"/>
              </a:rPr>
              <a:t>George Boole</a:t>
            </a:r>
            <a:endParaRPr sz="1000"/>
          </a:p>
        </p:txBody>
      </p:sp>
      <p:sp>
        <p:nvSpPr>
          <p:cNvPr id="181" name="Google Shape;181;p4"/>
          <p:cNvSpPr txBox="1"/>
          <p:nvPr>
            <p:ph type="title"/>
          </p:nvPr>
        </p:nvSpPr>
        <p:spPr>
          <a:xfrm>
            <a:off x="585575" y="949725"/>
            <a:ext cx="3342600" cy="14247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rgbClr val="69240B"/>
              </a:buClr>
              <a:buSzPts val="2800"/>
              <a:buFont typeface="Rockwell"/>
              <a:buNone/>
            </a:pPr>
            <a:r>
              <a:rPr lang="en-US">
                <a:solidFill>
                  <a:schemeClr val="dk1"/>
                </a:solidFill>
              </a:rPr>
              <a:t>Yes</a:t>
            </a:r>
            <a:r>
              <a:rPr lang="en-US" sz="1800">
                <a:solidFill>
                  <a:schemeClr val="dk1"/>
                </a:solidFill>
              </a:rPr>
              <a:t> </a:t>
            </a:r>
            <a:r>
              <a:rPr lang="en-US">
                <a:solidFill>
                  <a:schemeClr val="dk1"/>
                </a:solidFill>
              </a:rPr>
              <a:t>and No</a:t>
            </a:r>
            <a:endParaRPr>
              <a:solidFill>
                <a:schemeClr val="dk1"/>
              </a:solidFill>
            </a:endParaRPr>
          </a:p>
          <a:p>
            <a:pPr indent="0" lvl="0" marL="0" rtl="0" algn="ctr">
              <a:spcBef>
                <a:spcPts val="0"/>
              </a:spcBef>
              <a:spcAft>
                <a:spcPts val="0"/>
              </a:spcAft>
              <a:buClr>
                <a:srgbClr val="69240B"/>
              </a:buClr>
              <a:buSzPts val="2800"/>
              <a:buFont typeface="Rockwell"/>
              <a:buNone/>
            </a:pPr>
            <a:r>
              <a:t/>
            </a:r>
            <a:endParaRPr>
              <a:solidFill>
                <a:schemeClr val="dk1"/>
              </a:solidFill>
            </a:endParaRPr>
          </a:p>
          <a:p>
            <a:pPr indent="0" lvl="0" marL="0" rtl="0" algn="ctr">
              <a:spcBef>
                <a:spcPts val="0"/>
              </a:spcBef>
              <a:spcAft>
                <a:spcPts val="0"/>
              </a:spcAft>
              <a:buClr>
                <a:srgbClr val="69240B"/>
              </a:buClr>
              <a:buSzPts val="2800"/>
              <a:buFont typeface="Rockwell"/>
              <a:buNone/>
            </a:pPr>
            <a:r>
              <a:rPr lang="en-US">
                <a:solidFill>
                  <a:schemeClr val="dk1"/>
                </a:solidFill>
              </a:rPr>
              <a:t>True and False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5" name="Shape 185"/>
        <p:cNvGrpSpPr/>
        <p:nvPr/>
      </p:nvGrpSpPr>
      <p:grpSpPr>
        <a:xfrm>
          <a:off x="0" y="0"/>
          <a:ext cx="0" cy="0"/>
          <a:chOff x="0" y="0"/>
          <a:chExt cx="0" cy="0"/>
        </a:xfrm>
      </p:grpSpPr>
      <p:cxnSp>
        <p:nvCxnSpPr>
          <p:cNvPr id="186" name="Google Shape;186;g1217c0de367_0_80"/>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187" name="Google Shape;187;g1217c0de367_0_80"/>
          <p:cNvGrpSpPr/>
          <p:nvPr/>
        </p:nvGrpSpPr>
        <p:grpSpPr>
          <a:xfrm>
            <a:off x="9763222" y="4439459"/>
            <a:ext cx="1597875" cy="1549836"/>
            <a:chOff x="9623522" y="4395009"/>
            <a:chExt cx="1597875" cy="1549836"/>
          </a:xfrm>
        </p:grpSpPr>
        <p:sp>
          <p:nvSpPr>
            <p:cNvPr id="188" name="Google Shape;188;g1217c0de367_0_80"/>
            <p:cNvSpPr/>
            <p:nvPr/>
          </p:nvSpPr>
          <p:spPr>
            <a:xfrm flipH="1" rot="2700000">
              <a:off x="10267259" y="4452223"/>
              <a:ext cx="572138" cy="1317449"/>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89" name="Google Shape;189;g1217c0de367_0_80"/>
            <p:cNvGrpSpPr/>
            <p:nvPr/>
          </p:nvGrpSpPr>
          <p:grpSpPr>
            <a:xfrm flipH="1" rot="2700000">
              <a:off x="10112533" y="4359934"/>
              <a:ext cx="571815" cy="1619984"/>
              <a:chOff x="8482785" y="4330454"/>
              <a:chExt cx="571820" cy="1620000"/>
            </a:xfrm>
          </p:grpSpPr>
          <p:sp>
            <p:nvSpPr>
              <p:cNvPr id="190" name="Google Shape;190;g1217c0de367_0_80"/>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191" name="Google Shape;191;g1217c0de367_0_80"/>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192" name="Google Shape;192;g1217c0de367_0_8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3" name="Google Shape;193;g1217c0de367_0_80"/>
          <p:cNvSpPr txBox="1"/>
          <p:nvPr>
            <p:ph type="title"/>
          </p:nvPr>
        </p:nvSpPr>
        <p:spPr>
          <a:xfrm>
            <a:off x="1084235" y="1007734"/>
            <a:ext cx="10023600" cy="4308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Boolean Operators</a:t>
            </a:r>
            <a:endParaRPr/>
          </a:p>
        </p:txBody>
      </p:sp>
      <p:cxnSp>
        <p:nvCxnSpPr>
          <p:cNvPr id="194" name="Google Shape;194;g1217c0de367_0_80"/>
          <p:cNvCxnSpPr/>
          <p:nvPr/>
        </p:nvCxnSpPr>
        <p:spPr>
          <a:xfrm>
            <a:off x="5826000" y="1911592"/>
            <a:ext cx="540000" cy="0"/>
          </a:xfrm>
          <a:prstGeom prst="straightConnector1">
            <a:avLst/>
          </a:prstGeom>
          <a:noFill/>
          <a:ln cap="flat" cmpd="sng" w="12700">
            <a:solidFill>
              <a:schemeClr val="lt1"/>
            </a:solidFill>
            <a:prstDash val="solid"/>
            <a:round/>
            <a:headEnd len="sm" w="sm" type="none"/>
            <a:tailEnd len="sm" w="sm" type="none"/>
          </a:ln>
        </p:spPr>
      </p:cxnSp>
      <p:pic>
        <p:nvPicPr>
          <p:cNvPr id="195" name="Google Shape;195;g1217c0de367_0_80"/>
          <p:cNvPicPr preferRelativeResize="0"/>
          <p:nvPr/>
        </p:nvPicPr>
        <p:blipFill>
          <a:blip r:embed="rId3">
            <a:alphaModFix/>
          </a:blip>
          <a:stretch>
            <a:fillRect/>
          </a:stretch>
        </p:blipFill>
        <p:spPr>
          <a:xfrm>
            <a:off x="8105050" y="3163899"/>
            <a:ext cx="3604550" cy="2049650"/>
          </a:xfrm>
          <a:prstGeom prst="rect">
            <a:avLst/>
          </a:prstGeom>
          <a:noFill/>
          <a:ln>
            <a:noFill/>
          </a:ln>
        </p:spPr>
      </p:pic>
      <p:pic>
        <p:nvPicPr>
          <p:cNvPr id="196" name="Google Shape;196;g1217c0de367_0_80"/>
          <p:cNvPicPr preferRelativeResize="0"/>
          <p:nvPr/>
        </p:nvPicPr>
        <p:blipFill>
          <a:blip r:embed="rId4">
            <a:alphaModFix/>
          </a:blip>
          <a:stretch>
            <a:fillRect/>
          </a:stretch>
        </p:blipFill>
        <p:spPr>
          <a:xfrm>
            <a:off x="4221300" y="3163900"/>
            <a:ext cx="3700675" cy="3053625"/>
          </a:xfrm>
          <a:prstGeom prst="rect">
            <a:avLst/>
          </a:prstGeom>
          <a:noFill/>
          <a:ln>
            <a:noFill/>
          </a:ln>
        </p:spPr>
      </p:pic>
      <p:pic>
        <p:nvPicPr>
          <p:cNvPr id="197" name="Google Shape;197;g1217c0de367_0_80"/>
          <p:cNvPicPr preferRelativeResize="0"/>
          <p:nvPr/>
        </p:nvPicPr>
        <p:blipFill>
          <a:blip r:embed="rId5">
            <a:alphaModFix/>
          </a:blip>
          <a:stretch>
            <a:fillRect/>
          </a:stretch>
        </p:blipFill>
        <p:spPr>
          <a:xfrm>
            <a:off x="139375" y="3163888"/>
            <a:ext cx="3898850" cy="3203525"/>
          </a:xfrm>
          <a:prstGeom prst="rect">
            <a:avLst/>
          </a:prstGeom>
          <a:noFill/>
          <a:ln>
            <a:noFill/>
          </a:ln>
        </p:spPr>
      </p:pic>
      <p:sp>
        <p:nvSpPr>
          <p:cNvPr id="198" name="Google Shape;198;g1217c0de367_0_80"/>
          <p:cNvSpPr txBox="1"/>
          <p:nvPr/>
        </p:nvSpPr>
        <p:spPr>
          <a:xfrm>
            <a:off x="1405100" y="2384675"/>
            <a:ext cx="1367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lt1"/>
                </a:solidFill>
                <a:latin typeface="Avenir"/>
                <a:ea typeface="Avenir"/>
                <a:cs typeface="Avenir"/>
                <a:sym typeface="Avenir"/>
              </a:rPr>
              <a:t>and</a:t>
            </a:r>
            <a:endParaRPr sz="2300">
              <a:solidFill>
                <a:schemeClr val="lt1"/>
              </a:solidFill>
              <a:latin typeface="Avenir"/>
              <a:ea typeface="Avenir"/>
              <a:cs typeface="Avenir"/>
              <a:sym typeface="Avenir"/>
            </a:endParaRPr>
          </a:p>
        </p:txBody>
      </p:sp>
      <p:sp>
        <p:nvSpPr>
          <p:cNvPr id="199" name="Google Shape;199;g1217c0de367_0_80"/>
          <p:cNvSpPr txBox="1"/>
          <p:nvPr/>
        </p:nvSpPr>
        <p:spPr>
          <a:xfrm>
            <a:off x="5412313" y="2384675"/>
            <a:ext cx="1367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lt1"/>
                </a:solidFill>
                <a:latin typeface="Avenir"/>
                <a:ea typeface="Avenir"/>
                <a:cs typeface="Avenir"/>
                <a:sym typeface="Avenir"/>
              </a:rPr>
              <a:t>or</a:t>
            </a:r>
            <a:endParaRPr sz="2300">
              <a:solidFill>
                <a:schemeClr val="lt1"/>
              </a:solidFill>
              <a:latin typeface="Avenir"/>
              <a:ea typeface="Avenir"/>
              <a:cs typeface="Avenir"/>
              <a:sym typeface="Avenir"/>
            </a:endParaRPr>
          </a:p>
        </p:txBody>
      </p:sp>
      <p:sp>
        <p:nvSpPr>
          <p:cNvPr id="200" name="Google Shape;200;g1217c0de367_0_80"/>
          <p:cNvSpPr txBox="1"/>
          <p:nvPr/>
        </p:nvSpPr>
        <p:spPr>
          <a:xfrm>
            <a:off x="9223625" y="2384663"/>
            <a:ext cx="1367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lt1"/>
                </a:solidFill>
                <a:latin typeface="Avenir"/>
                <a:ea typeface="Avenir"/>
                <a:cs typeface="Avenir"/>
                <a:sym typeface="Avenir"/>
              </a:rPr>
              <a:t>not</a:t>
            </a:r>
            <a:endParaRPr sz="2300">
              <a:solidFill>
                <a:schemeClr val="lt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C5C7"/>
        </a:solidFill>
      </p:bgPr>
    </p:bg>
    <p:spTree>
      <p:nvGrpSpPr>
        <p:cNvPr id="204" name="Shape 204"/>
        <p:cNvGrpSpPr/>
        <p:nvPr/>
      </p:nvGrpSpPr>
      <p:grpSpPr>
        <a:xfrm>
          <a:off x="0" y="0"/>
          <a:ext cx="0" cy="0"/>
          <a:chOff x="0" y="0"/>
          <a:chExt cx="0" cy="0"/>
        </a:xfrm>
      </p:grpSpPr>
      <p:sp>
        <p:nvSpPr>
          <p:cNvPr id="205" name="Google Shape;205;g1217c0de367_0_94"/>
          <p:cNvSpPr txBox="1"/>
          <p:nvPr>
            <p:ph type="title"/>
          </p:nvPr>
        </p:nvSpPr>
        <p:spPr>
          <a:xfrm>
            <a:off x="3409781" y="556170"/>
            <a:ext cx="5026200" cy="1250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69240B"/>
              </a:buClr>
              <a:buSzPts val="2800"/>
              <a:buFont typeface="Rockwell"/>
              <a:buNone/>
            </a:pPr>
            <a:r>
              <a:rPr lang="en-US">
                <a:solidFill>
                  <a:srgbClr val="69240B"/>
                </a:solidFill>
              </a:rPr>
              <a:t>Try These Expressions</a:t>
            </a:r>
            <a:endParaRPr/>
          </a:p>
        </p:txBody>
      </p:sp>
      <p:sp>
        <p:nvSpPr>
          <p:cNvPr id="206" name="Google Shape;206;g1217c0de367_0_94"/>
          <p:cNvSpPr txBox="1"/>
          <p:nvPr/>
        </p:nvSpPr>
        <p:spPr>
          <a:xfrm>
            <a:off x="3409781" y="1545350"/>
            <a:ext cx="4578300" cy="421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69240B"/>
                </a:solidFill>
                <a:latin typeface="Consolas"/>
                <a:ea typeface="Consolas"/>
                <a:cs typeface="Consolas"/>
                <a:sym typeface="Consolas"/>
              </a:rPr>
              <a:t>True and True</a:t>
            </a:r>
            <a:endParaRPr/>
          </a:p>
          <a:p>
            <a:pPr indent="0" lvl="0" marL="0" marR="0" rtl="0" algn="l">
              <a:spcBef>
                <a:spcPts val="0"/>
              </a:spcBef>
              <a:spcAft>
                <a:spcPts val="0"/>
              </a:spcAft>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rPr lang="en-US" sz="1800">
                <a:solidFill>
                  <a:srgbClr val="69240B"/>
                </a:solidFill>
                <a:latin typeface="Consolas"/>
                <a:ea typeface="Consolas"/>
                <a:cs typeface="Consolas"/>
                <a:sym typeface="Consolas"/>
              </a:rPr>
              <a:t>True and False</a:t>
            </a:r>
            <a:endParaRPr/>
          </a:p>
          <a:p>
            <a:pPr indent="0" lvl="0" marL="0" marR="0" rtl="0" algn="l">
              <a:spcBef>
                <a:spcPts val="0"/>
              </a:spcBef>
              <a:spcAft>
                <a:spcPts val="0"/>
              </a:spcAft>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rPr lang="en-US" sz="1800">
                <a:solidFill>
                  <a:srgbClr val="69240B"/>
                </a:solidFill>
                <a:latin typeface="Consolas"/>
                <a:ea typeface="Consolas"/>
                <a:cs typeface="Consolas"/>
                <a:sym typeface="Consolas"/>
              </a:rPr>
              <a:t>False or True</a:t>
            </a:r>
            <a:endParaRPr/>
          </a:p>
          <a:p>
            <a:pPr indent="0" lvl="0" marL="0" marR="0" rtl="0" algn="l">
              <a:spcBef>
                <a:spcPts val="0"/>
              </a:spcBef>
              <a:spcAft>
                <a:spcPts val="0"/>
              </a:spcAft>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rPr lang="en-US" sz="1800">
                <a:solidFill>
                  <a:srgbClr val="69240B"/>
                </a:solidFill>
                <a:latin typeface="Consolas"/>
                <a:ea typeface="Consolas"/>
                <a:cs typeface="Consolas"/>
                <a:sym typeface="Consolas"/>
              </a:rPr>
              <a:t>False or False</a:t>
            </a:r>
            <a:endParaRPr/>
          </a:p>
          <a:p>
            <a:pPr indent="0" lvl="0" marL="0" marR="0" rtl="0" algn="l">
              <a:spcBef>
                <a:spcPts val="0"/>
              </a:spcBef>
              <a:spcAft>
                <a:spcPts val="0"/>
              </a:spcAft>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rPr lang="en-US" sz="1800">
                <a:solidFill>
                  <a:srgbClr val="69240B"/>
                </a:solidFill>
                <a:latin typeface="Consolas"/>
                <a:ea typeface="Consolas"/>
                <a:cs typeface="Consolas"/>
                <a:sym typeface="Consolas"/>
              </a:rPr>
              <a:t>not True</a:t>
            </a:r>
            <a:endParaRPr/>
          </a:p>
          <a:p>
            <a:pPr indent="0" lvl="0" marL="0" marR="0" rtl="0" algn="l">
              <a:spcBef>
                <a:spcPts val="0"/>
              </a:spcBef>
              <a:spcAft>
                <a:spcPts val="0"/>
              </a:spcAft>
              <a:buNone/>
            </a:pPr>
            <a:r>
              <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rPr lang="en-US" sz="1800">
                <a:solidFill>
                  <a:srgbClr val="69240B"/>
                </a:solidFill>
                <a:latin typeface="Consolas"/>
                <a:ea typeface="Consolas"/>
                <a:cs typeface="Consolas"/>
                <a:sym typeface="Consolas"/>
              </a:rPr>
              <a:t>not False and True</a:t>
            </a:r>
            <a:endParaRPr sz="1800">
              <a:solidFill>
                <a:srgbClr val="69240B"/>
              </a:solidFill>
              <a:latin typeface="Consolas"/>
              <a:ea typeface="Consolas"/>
              <a:cs typeface="Consolas"/>
              <a:sym typeface="Consolas"/>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(4 &lt; 5) and (5 &lt; 6)</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(1 == 2) or (2 == 2)</a:t>
            </a:r>
            <a:endParaRPr/>
          </a:p>
          <a:p>
            <a:pPr indent="0" lvl="0" marL="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0" name="Shape 210"/>
        <p:cNvGrpSpPr/>
        <p:nvPr/>
      </p:nvGrpSpPr>
      <p:grpSpPr>
        <a:xfrm>
          <a:off x="0" y="0"/>
          <a:ext cx="0" cy="0"/>
          <a:chOff x="0" y="0"/>
          <a:chExt cx="0" cy="0"/>
        </a:xfrm>
      </p:grpSpPr>
      <p:cxnSp>
        <p:nvCxnSpPr>
          <p:cNvPr id="211" name="Google Shape;211;p5"/>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212" name="Google Shape;212;p5"/>
          <p:cNvGrpSpPr/>
          <p:nvPr/>
        </p:nvGrpSpPr>
        <p:grpSpPr>
          <a:xfrm>
            <a:off x="9763121" y="4439427"/>
            <a:ext cx="1597977" cy="1549851"/>
            <a:chOff x="9623421" y="4394977"/>
            <a:chExt cx="1597977" cy="1549851"/>
          </a:xfrm>
        </p:grpSpPr>
        <p:sp>
          <p:nvSpPr>
            <p:cNvPr id="213" name="Google Shape;213;p5"/>
            <p:cNvSpPr/>
            <p:nvPr/>
          </p:nvSpPr>
          <p:spPr>
            <a:xfrm flipH="1" rot="2700000">
              <a:off x="10267789" y="4452443"/>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14" name="Google Shape;214;p5"/>
            <p:cNvGrpSpPr/>
            <p:nvPr/>
          </p:nvGrpSpPr>
          <p:grpSpPr>
            <a:xfrm flipH="1" rot="2700000">
              <a:off x="10112436" y="4359902"/>
              <a:ext cx="571820" cy="1620000"/>
              <a:chOff x="8482785" y="4330454"/>
              <a:chExt cx="571820" cy="1620000"/>
            </a:xfrm>
          </p:grpSpPr>
          <p:sp>
            <p:nvSpPr>
              <p:cNvPr id="215" name="Google Shape;215;p5"/>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16" name="Google Shape;216;p5"/>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
        <p:nvSpPr>
          <p:cNvPr id="217" name="Google Shape;217;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8" name="Google Shape;218;p5"/>
          <p:cNvSpPr txBox="1"/>
          <p:nvPr>
            <p:ph type="title"/>
          </p:nvPr>
        </p:nvSpPr>
        <p:spPr>
          <a:xfrm>
            <a:off x="540000" y="1079500"/>
            <a:ext cx="3884962" cy="21384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Flow</a:t>
            </a:r>
            <a:endParaRPr/>
          </a:p>
          <a:p>
            <a:pPr indent="0" lvl="0" marL="0" rtl="0" algn="ctr">
              <a:lnSpc>
                <a:spcPct val="100000"/>
              </a:lnSpc>
              <a:spcBef>
                <a:spcPts val="0"/>
              </a:spcBef>
              <a:spcAft>
                <a:spcPts val="0"/>
              </a:spcAft>
              <a:buClr>
                <a:schemeClr val="lt1"/>
              </a:buClr>
              <a:buSzPts val="2800"/>
              <a:buFont typeface="Rockwell"/>
              <a:buNone/>
            </a:pPr>
            <a:r>
              <a:rPr lang="en-US"/>
              <a:t>Control</a:t>
            </a:r>
            <a:endParaRPr/>
          </a:p>
        </p:txBody>
      </p:sp>
      <p:cxnSp>
        <p:nvCxnSpPr>
          <p:cNvPr id="219" name="Google Shape;219;p5"/>
          <p:cNvCxnSpPr/>
          <p:nvPr/>
        </p:nvCxnSpPr>
        <p:spPr>
          <a:xfrm>
            <a:off x="2212481"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220" name="Google Shape;220;p5"/>
          <p:cNvGrpSpPr/>
          <p:nvPr/>
        </p:nvGrpSpPr>
        <p:grpSpPr>
          <a:xfrm>
            <a:off x="4219513" y="-119895"/>
            <a:ext cx="8293374" cy="7098086"/>
            <a:chOff x="-246817" y="-119895"/>
            <a:chExt cx="8293374" cy="7098086"/>
          </a:xfrm>
        </p:grpSpPr>
        <p:sp>
          <p:nvSpPr>
            <p:cNvPr id="221" name="Google Shape;221;p5"/>
            <p:cNvSpPr/>
            <p:nvPr/>
          </p:nvSpPr>
          <p:spPr>
            <a:xfrm rot="2700000">
              <a:off x="3331371" y="1990845"/>
              <a:ext cx="1251490" cy="2846995"/>
            </a:xfrm>
            <a:custGeom>
              <a:rect b="b" l="l" r="r" t="t"/>
              <a:pathLst>
                <a:path extrusionOk="0" h="2846995" w="1251490">
                  <a:moveTo>
                    <a:pt x="625745" y="0"/>
                  </a:moveTo>
                  <a:lnTo>
                    <a:pt x="683662" y="52638"/>
                  </a:lnTo>
                  <a:cubicBezTo>
                    <a:pt x="1034495" y="403472"/>
                    <a:pt x="1251490" y="888144"/>
                    <a:pt x="1251490" y="1423497"/>
                  </a:cubicBezTo>
                  <a:cubicBezTo>
                    <a:pt x="1251490" y="1958851"/>
                    <a:pt x="1034495" y="2443522"/>
                    <a:pt x="683662" y="2794356"/>
                  </a:cubicBezTo>
                  <a:lnTo>
                    <a:pt x="625745" y="2846995"/>
                  </a:lnTo>
                  <a:lnTo>
                    <a:pt x="567828" y="2794357"/>
                  </a:lnTo>
                  <a:cubicBezTo>
                    <a:pt x="216995" y="2443523"/>
                    <a:pt x="0" y="1958851"/>
                    <a:pt x="0" y="1423498"/>
                  </a:cubicBezTo>
                  <a:cubicBezTo>
                    <a:pt x="0" y="888144"/>
                    <a:pt x="216995" y="403473"/>
                    <a:pt x="567828" y="52639"/>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2" name="Google Shape;222;p5"/>
            <p:cNvSpPr/>
            <p:nvPr/>
          </p:nvSpPr>
          <p:spPr>
            <a:xfrm flipH="1" rot="2700000">
              <a:off x="373570" y="4760817"/>
              <a:ext cx="1785983" cy="1799739"/>
            </a:xfrm>
            <a:custGeom>
              <a:rect b="b" l="l" r="r" t="t"/>
              <a:pathLst>
                <a:path extrusionOk="0" h="1799739" w="1785983">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3" name="Google Shape;223;p5"/>
            <p:cNvSpPr/>
            <p:nvPr/>
          </p:nvSpPr>
          <p:spPr>
            <a:xfrm rot="-5400000">
              <a:off x="1477036" y="3313103"/>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4" name="Google Shape;224;p5"/>
            <p:cNvSpPr/>
            <p:nvPr/>
          </p:nvSpPr>
          <p:spPr>
            <a:xfrm rot="-8100000">
              <a:off x="3821415" y="662384"/>
              <a:ext cx="901736" cy="1868598"/>
            </a:xfrm>
            <a:custGeom>
              <a:rect b="b" l="l" r="r" t="t"/>
              <a:pathLst>
                <a:path extrusionOk="0" h="1868598" w="901736">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4"/>
                </a:solidFill>
                <a:latin typeface="Avenir"/>
                <a:ea typeface="Avenir"/>
                <a:cs typeface="Avenir"/>
                <a:sym typeface="Avenir"/>
              </a:endParaRPr>
            </a:p>
          </p:txBody>
        </p:sp>
        <p:sp>
          <p:nvSpPr>
            <p:cNvPr id="225" name="Google Shape;225;p5"/>
            <p:cNvSpPr/>
            <p:nvPr/>
          </p:nvSpPr>
          <p:spPr>
            <a:xfrm rot="2700000">
              <a:off x="609308" y="575387"/>
              <a:ext cx="2287608" cy="3232926"/>
            </a:xfrm>
            <a:custGeom>
              <a:rect b="b" l="l" r="r" t="t"/>
              <a:pathLst>
                <a:path extrusionOk="0" h="3232926" w="2287608">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6" name="Google Shape;226;p5"/>
            <p:cNvSpPr/>
            <p:nvPr/>
          </p:nvSpPr>
          <p:spPr>
            <a:xfrm rot="5400000">
              <a:off x="759198" y="604046"/>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7" name="Google Shape;227;p5"/>
            <p:cNvSpPr/>
            <p:nvPr/>
          </p:nvSpPr>
          <p:spPr>
            <a:xfrm flipH="1" rot="-8100000">
              <a:off x="5688312" y="393991"/>
              <a:ext cx="1785983" cy="1799739"/>
            </a:xfrm>
            <a:custGeom>
              <a:rect b="b" l="l" r="r" t="t"/>
              <a:pathLst>
                <a:path extrusionOk="0" h="1799739" w="1785983">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8" name="Google Shape;228;p5"/>
            <p:cNvSpPr/>
            <p:nvPr/>
          </p:nvSpPr>
          <p:spPr>
            <a:xfrm rot="5400000">
              <a:off x="5799010" y="2324728"/>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9" name="Google Shape;229;p5"/>
            <p:cNvSpPr/>
            <p:nvPr/>
          </p:nvSpPr>
          <p:spPr>
            <a:xfrm rot="2700000">
              <a:off x="3124714" y="4423565"/>
              <a:ext cx="901736" cy="1868598"/>
            </a:xfrm>
            <a:custGeom>
              <a:rect b="b" l="l" r="r" t="t"/>
              <a:pathLst>
                <a:path extrusionOk="0" h="1868598" w="901736">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4"/>
                </a:solidFill>
                <a:latin typeface="Avenir"/>
                <a:ea typeface="Avenir"/>
                <a:cs typeface="Avenir"/>
                <a:sym typeface="Avenir"/>
              </a:endParaRPr>
            </a:p>
          </p:txBody>
        </p:sp>
        <p:sp>
          <p:nvSpPr>
            <p:cNvPr id="230" name="Google Shape;230;p5"/>
            <p:cNvSpPr/>
            <p:nvPr/>
          </p:nvSpPr>
          <p:spPr>
            <a:xfrm rot="-8100000">
              <a:off x="4950949" y="3146234"/>
              <a:ext cx="2287608" cy="3232926"/>
            </a:xfrm>
            <a:custGeom>
              <a:rect b="b" l="l" r="r" t="t"/>
              <a:pathLst>
                <a:path extrusionOk="0" h="3232926" w="2287608">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1" name="Google Shape;231;p5"/>
            <p:cNvSpPr/>
            <p:nvPr/>
          </p:nvSpPr>
          <p:spPr>
            <a:xfrm rot="-5400000">
              <a:off x="6623928" y="5885762"/>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32" name="Google Shape;232;p5"/>
            <p:cNvGrpSpPr/>
            <p:nvPr/>
          </p:nvGrpSpPr>
          <p:grpSpPr>
            <a:xfrm>
              <a:off x="-246817" y="-119895"/>
              <a:ext cx="8245248" cy="7098086"/>
              <a:chOff x="-246817" y="-119895"/>
              <a:chExt cx="8245248" cy="7098086"/>
            </a:xfrm>
          </p:grpSpPr>
          <p:grpSp>
            <p:nvGrpSpPr>
              <p:cNvPr id="233" name="Google Shape;233;p5"/>
              <p:cNvGrpSpPr/>
              <p:nvPr/>
            </p:nvGrpSpPr>
            <p:grpSpPr>
              <a:xfrm rot="2700000">
                <a:off x="3061384" y="1850821"/>
                <a:ext cx="1251490" cy="3474512"/>
                <a:chOff x="4934747" y="772269"/>
                <a:chExt cx="1251490" cy="3474512"/>
              </a:xfrm>
            </p:grpSpPr>
            <p:sp>
              <p:nvSpPr>
                <p:cNvPr id="234" name="Google Shape;234;p5"/>
                <p:cNvSpPr/>
                <p:nvPr/>
              </p:nvSpPr>
              <p:spPr>
                <a:xfrm>
                  <a:off x="4934747" y="772269"/>
                  <a:ext cx="1251490" cy="2846995"/>
                </a:xfrm>
                <a:custGeom>
                  <a:rect b="b" l="l" r="r" t="t"/>
                  <a:pathLst>
                    <a:path extrusionOk="0" h="2846995" w="1251490">
                      <a:moveTo>
                        <a:pt x="625745" y="0"/>
                      </a:moveTo>
                      <a:lnTo>
                        <a:pt x="683662" y="52638"/>
                      </a:lnTo>
                      <a:cubicBezTo>
                        <a:pt x="1034495" y="403472"/>
                        <a:pt x="1251490" y="888144"/>
                        <a:pt x="1251490" y="1423497"/>
                      </a:cubicBezTo>
                      <a:cubicBezTo>
                        <a:pt x="1251490" y="1958851"/>
                        <a:pt x="1034495" y="2443522"/>
                        <a:pt x="683662" y="2794356"/>
                      </a:cubicBezTo>
                      <a:lnTo>
                        <a:pt x="625745" y="2846995"/>
                      </a:lnTo>
                      <a:lnTo>
                        <a:pt x="567828" y="2794357"/>
                      </a:lnTo>
                      <a:cubicBezTo>
                        <a:pt x="216995" y="2443523"/>
                        <a:pt x="0" y="1958851"/>
                        <a:pt x="0" y="1423498"/>
                      </a:cubicBezTo>
                      <a:cubicBezTo>
                        <a:pt x="0" y="888144"/>
                        <a:pt x="216995" y="403473"/>
                        <a:pt x="567828" y="52639"/>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35" name="Google Shape;235;p5"/>
                <p:cNvCxnSpPr/>
                <p:nvPr/>
              </p:nvCxnSpPr>
              <p:spPr>
                <a:xfrm>
                  <a:off x="5560492" y="772269"/>
                  <a:ext cx="0" cy="3474512"/>
                </a:xfrm>
                <a:prstGeom prst="straightConnector1">
                  <a:avLst/>
                </a:prstGeom>
                <a:noFill/>
                <a:ln cap="flat" cmpd="sng" w="12700">
                  <a:solidFill>
                    <a:schemeClr val="lt1"/>
                  </a:solidFill>
                  <a:prstDash val="solid"/>
                  <a:round/>
                  <a:headEnd len="sm" w="sm" type="none"/>
                  <a:tailEnd len="sm" w="sm" type="none"/>
                </a:ln>
              </p:spPr>
            </p:cxnSp>
            <p:sp>
              <p:nvSpPr>
                <p:cNvPr id="236" name="Google Shape;236;p5"/>
                <p:cNvSpPr/>
                <p:nvPr/>
              </p:nvSpPr>
              <p:spPr>
                <a:xfrm rot="2700000">
                  <a:off x="5137327" y="2088695"/>
                  <a:ext cx="846331" cy="846331"/>
                </a:xfrm>
                <a:custGeom>
                  <a:rect b="b" l="l" r="r" t="t"/>
                  <a:pathLst>
                    <a:path extrusionOk="0" h="1239398" w="1239398">
                      <a:moveTo>
                        <a:pt x="1239398" y="0"/>
                      </a:moveTo>
                      <a:lnTo>
                        <a:pt x="1239398" y="1239398"/>
                      </a:lnTo>
                      <a:lnTo>
                        <a:pt x="0" y="1239398"/>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7" name="Google Shape;237;p5"/>
                <p:cNvSpPr/>
                <p:nvPr/>
              </p:nvSpPr>
              <p:spPr>
                <a:xfrm rot="2700000">
                  <a:off x="5137327" y="1455530"/>
                  <a:ext cx="846331" cy="846331"/>
                </a:xfrm>
                <a:custGeom>
                  <a:rect b="b" l="l" r="r" t="t"/>
                  <a:pathLst>
                    <a:path extrusionOk="0" h="1239398" w="1239398">
                      <a:moveTo>
                        <a:pt x="1239398" y="0"/>
                      </a:moveTo>
                      <a:lnTo>
                        <a:pt x="1239398" y="1239398"/>
                      </a:lnTo>
                      <a:lnTo>
                        <a:pt x="0" y="1239398"/>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8" name="Google Shape;238;p5"/>
                <p:cNvSpPr/>
                <p:nvPr/>
              </p:nvSpPr>
              <p:spPr>
                <a:xfrm rot="2700000">
                  <a:off x="5241547" y="1073977"/>
                  <a:ext cx="637890" cy="637890"/>
                </a:xfrm>
                <a:custGeom>
                  <a:rect b="b" l="l" r="r" t="t"/>
                  <a:pathLst>
                    <a:path extrusionOk="0" h="1239398" w="1239398">
                      <a:moveTo>
                        <a:pt x="1239398" y="0"/>
                      </a:moveTo>
                      <a:lnTo>
                        <a:pt x="1239398" y="1239398"/>
                      </a:lnTo>
                      <a:lnTo>
                        <a:pt x="0" y="1239398"/>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39" name="Google Shape;239;p5"/>
              <p:cNvGrpSpPr/>
              <p:nvPr/>
            </p:nvGrpSpPr>
            <p:grpSpPr>
              <a:xfrm>
                <a:off x="-246817" y="-119895"/>
                <a:ext cx="4760377" cy="7036079"/>
                <a:chOff x="-246817" y="-119895"/>
                <a:chExt cx="4760377" cy="7036079"/>
              </a:xfrm>
            </p:grpSpPr>
            <p:grpSp>
              <p:nvGrpSpPr>
                <p:cNvPr id="240" name="Google Shape;240;p5"/>
                <p:cNvGrpSpPr/>
                <p:nvPr/>
              </p:nvGrpSpPr>
              <p:grpSpPr>
                <a:xfrm rot="2700000">
                  <a:off x="452989" y="4354033"/>
                  <a:ext cx="1785983" cy="2261968"/>
                  <a:chOff x="2725201" y="4453039"/>
                  <a:chExt cx="1785983" cy="2261968"/>
                </a:xfrm>
              </p:grpSpPr>
              <p:cxnSp>
                <p:nvCxnSpPr>
                  <p:cNvPr id="241" name="Google Shape;241;p5"/>
                  <p:cNvCxnSpPr/>
                  <p:nvPr/>
                </p:nvCxnSpPr>
                <p:spPr>
                  <a:xfrm rot="10800000">
                    <a:off x="3618192" y="4453039"/>
                    <a:ext cx="0" cy="2208479"/>
                  </a:xfrm>
                  <a:prstGeom prst="straightConnector1">
                    <a:avLst/>
                  </a:prstGeom>
                  <a:noFill/>
                  <a:ln cap="flat" cmpd="sng" w="12700">
                    <a:solidFill>
                      <a:schemeClr val="lt1"/>
                    </a:solidFill>
                    <a:prstDash val="solid"/>
                    <a:round/>
                    <a:headEnd len="sm" w="sm" type="none"/>
                    <a:tailEnd len="sm" w="sm" type="none"/>
                  </a:ln>
                </p:spPr>
              </p:cxnSp>
              <p:cxnSp>
                <p:nvCxnSpPr>
                  <p:cNvPr id="242" name="Google Shape;242;p5"/>
                  <p:cNvCxnSpPr/>
                  <p:nvPr/>
                </p:nvCxnSpPr>
                <p:spPr>
                  <a:xfrm rot="10800000">
                    <a:off x="2738439" y="5243393"/>
                    <a:ext cx="1760933" cy="0"/>
                  </a:xfrm>
                  <a:prstGeom prst="straightConnector1">
                    <a:avLst/>
                  </a:prstGeom>
                  <a:noFill/>
                  <a:ln cap="flat" cmpd="sng" w="12700">
                    <a:solidFill>
                      <a:schemeClr val="lt1"/>
                    </a:solidFill>
                    <a:prstDash val="solid"/>
                    <a:round/>
                    <a:headEnd len="sm" w="sm" type="none"/>
                    <a:tailEnd len="sm" w="sm" type="none"/>
                  </a:ln>
                </p:spPr>
              </p:cxnSp>
              <p:sp>
                <p:nvSpPr>
                  <p:cNvPr id="243" name="Google Shape;243;p5"/>
                  <p:cNvSpPr/>
                  <p:nvPr/>
                </p:nvSpPr>
                <p:spPr>
                  <a:xfrm flipH="1">
                    <a:off x="2725201" y="4861779"/>
                    <a:ext cx="1785983" cy="1799739"/>
                  </a:xfrm>
                  <a:custGeom>
                    <a:rect b="b" l="l" r="r" t="t"/>
                    <a:pathLst>
                      <a:path extrusionOk="0" h="1799739" w="1785983">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ell MT"/>
                      <a:ea typeface="Bell MT"/>
                      <a:cs typeface="Bell MT"/>
                      <a:sym typeface="Bell MT"/>
                    </a:endParaRPr>
                  </a:p>
                </p:txBody>
              </p:sp>
              <p:sp>
                <p:nvSpPr>
                  <p:cNvPr id="244" name="Google Shape;244;p5"/>
                  <p:cNvSpPr/>
                  <p:nvPr/>
                </p:nvSpPr>
                <p:spPr>
                  <a:xfrm rot="2700000">
                    <a:off x="3124232" y="5447997"/>
                    <a:ext cx="987915" cy="987915"/>
                  </a:xfrm>
                  <a:custGeom>
                    <a:rect b="b" l="l" r="r" t="t"/>
                    <a:pathLst>
                      <a:path extrusionOk="0" h="1302493" w="1302493">
                        <a:moveTo>
                          <a:pt x="0" y="1302493"/>
                        </a:moveTo>
                        <a:lnTo>
                          <a:pt x="0" y="0"/>
                        </a:lnTo>
                        <a:lnTo>
                          <a:pt x="1302493" y="0"/>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5" name="Google Shape;245;p5"/>
                  <p:cNvSpPr/>
                  <p:nvPr/>
                </p:nvSpPr>
                <p:spPr>
                  <a:xfrm rot="2700000">
                    <a:off x="3315029" y="5983110"/>
                    <a:ext cx="606323" cy="606323"/>
                  </a:xfrm>
                  <a:custGeom>
                    <a:rect b="b" l="l" r="r" t="t"/>
                    <a:pathLst>
                      <a:path extrusionOk="0" h="1302493" w="1302493">
                        <a:moveTo>
                          <a:pt x="0" y="1302493"/>
                        </a:moveTo>
                        <a:lnTo>
                          <a:pt x="0" y="0"/>
                        </a:lnTo>
                        <a:lnTo>
                          <a:pt x="1302493" y="0"/>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46" name="Google Shape;246;p5"/>
                <p:cNvGrpSpPr/>
                <p:nvPr/>
              </p:nvGrpSpPr>
              <p:grpSpPr>
                <a:xfrm rot="-5400000">
                  <a:off x="1580551" y="3113335"/>
                  <a:ext cx="571820" cy="1620000"/>
                  <a:chOff x="8482785" y="4330454"/>
                  <a:chExt cx="571820" cy="1620000"/>
                </a:xfrm>
              </p:grpSpPr>
              <p:sp>
                <p:nvSpPr>
                  <p:cNvPr id="247" name="Google Shape;247;p5"/>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48" name="Google Shape;248;p5"/>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nvGrpSpPr>
                <p:cNvPr id="249" name="Google Shape;249;p5"/>
                <p:cNvGrpSpPr/>
                <p:nvPr/>
              </p:nvGrpSpPr>
              <p:grpSpPr>
                <a:xfrm rot="-8100000">
                  <a:off x="717090" y="150866"/>
                  <a:ext cx="2287608" cy="3673900"/>
                  <a:chOff x="-6080955" y="3437416"/>
                  <a:chExt cx="2287608" cy="3673900"/>
                </a:xfrm>
              </p:grpSpPr>
              <p:cxnSp>
                <p:nvCxnSpPr>
                  <p:cNvPr id="250" name="Google Shape;250;p5"/>
                  <p:cNvCxnSpPr/>
                  <p:nvPr/>
                </p:nvCxnSpPr>
                <p:spPr>
                  <a:xfrm>
                    <a:off x="-4937151" y="4754133"/>
                    <a:ext cx="0" cy="2357183"/>
                  </a:xfrm>
                  <a:prstGeom prst="straightConnector1">
                    <a:avLst/>
                  </a:prstGeom>
                  <a:noFill/>
                  <a:ln cap="flat" cmpd="sng" w="12700">
                    <a:solidFill>
                      <a:schemeClr val="lt1"/>
                    </a:solidFill>
                    <a:prstDash val="solid"/>
                    <a:round/>
                    <a:headEnd len="sm" w="sm" type="none"/>
                    <a:tailEnd len="sm" w="sm" type="none"/>
                  </a:ln>
                </p:spPr>
              </p:cxnSp>
              <p:sp>
                <p:nvSpPr>
                  <p:cNvPr id="251" name="Google Shape;251;p5"/>
                  <p:cNvSpPr/>
                  <p:nvPr/>
                </p:nvSpPr>
                <p:spPr>
                  <a:xfrm flipH="1" rot="10800000">
                    <a:off x="-5226554" y="3437416"/>
                    <a:ext cx="571820" cy="1316717"/>
                  </a:xfrm>
                  <a:custGeom>
                    <a:rect b="b" l="l" r="r" t="t"/>
                    <a:pathLst>
                      <a:path extrusionOk="0" h="1316717" w="571820">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2" name="Google Shape;252;p5"/>
                  <p:cNvSpPr/>
                  <p:nvPr/>
                </p:nvSpPr>
                <p:spPr>
                  <a:xfrm>
                    <a:off x="-6080955" y="4476018"/>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3" name="Google Shape;253;p5"/>
                  <p:cNvSpPr/>
                  <p:nvPr/>
                </p:nvSpPr>
                <p:spPr>
                  <a:xfrm flipH="1">
                    <a:off x="-4937151" y="4476018"/>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4" name="Google Shape;254;p5"/>
                  <p:cNvSpPr/>
                  <p:nvPr/>
                </p:nvSpPr>
                <p:spPr>
                  <a:xfrm>
                    <a:off x="-6080955" y="5190567"/>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5" name="Google Shape;255;p5"/>
                  <p:cNvSpPr/>
                  <p:nvPr/>
                </p:nvSpPr>
                <p:spPr>
                  <a:xfrm flipH="1">
                    <a:off x="-4937151" y="5190567"/>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6" name="Google Shape;256;p5"/>
                  <p:cNvSpPr/>
                  <p:nvPr/>
                </p:nvSpPr>
                <p:spPr>
                  <a:xfrm>
                    <a:off x="-6080955" y="5934581"/>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7" name="Google Shape;257;p5"/>
                  <p:cNvSpPr/>
                  <p:nvPr/>
                </p:nvSpPr>
                <p:spPr>
                  <a:xfrm flipH="1">
                    <a:off x="-4937151" y="5934581"/>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58" name="Google Shape;258;p5"/>
                <p:cNvGrpSpPr/>
                <p:nvPr/>
              </p:nvGrpSpPr>
              <p:grpSpPr>
                <a:xfrm rot="-8100000">
                  <a:off x="526320" y="427182"/>
                  <a:ext cx="657240" cy="900430"/>
                  <a:chOff x="4414933" y="2651374"/>
                  <a:chExt cx="657240" cy="900430"/>
                </a:xfrm>
              </p:grpSpPr>
              <p:sp>
                <p:nvSpPr>
                  <p:cNvPr id="259" name="Google Shape;259;p5"/>
                  <p:cNvSpPr/>
                  <p:nvPr/>
                </p:nvSpPr>
                <p:spPr>
                  <a:xfrm rot="-8100000">
                    <a:off x="4511184" y="2990814"/>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60" name="Google Shape;260;p5"/>
                  <p:cNvCxnSpPr/>
                  <p:nvPr/>
                </p:nvCxnSpPr>
                <p:spPr>
                  <a:xfrm rot="10800000">
                    <a:off x="4743982" y="2651374"/>
                    <a:ext cx="0" cy="900000"/>
                  </a:xfrm>
                  <a:prstGeom prst="straightConnector1">
                    <a:avLst/>
                  </a:prstGeom>
                  <a:noFill/>
                  <a:ln cap="flat" cmpd="sng" w="12700">
                    <a:solidFill>
                      <a:schemeClr val="lt1"/>
                    </a:solidFill>
                    <a:prstDash val="solid"/>
                    <a:round/>
                    <a:headEnd len="sm" w="sm" type="none"/>
                    <a:tailEnd len="sm" w="sm" type="none"/>
                  </a:ln>
                </p:spPr>
              </p:cxnSp>
            </p:grpSp>
            <p:grpSp>
              <p:nvGrpSpPr>
                <p:cNvPr id="261" name="Google Shape;261;p5"/>
                <p:cNvGrpSpPr/>
                <p:nvPr/>
              </p:nvGrpSpPr>
              <p:grpSpPr>
                <a:xfrm rot="2700000">
                  <a:off x="2980204" y="4326122"/>
                  <a:ext cx="901736" cy="2160000"/>
                  <a:chOff x="8217770" y="397306"/>
                  <a:chExt cx="901736" cy="2160000"/>
                </a:xfrm>
              </p:grpSpPr>
              <p:cxnSp>
                <p:nvCxnSpPr>
                  <p:cNvPr id="262" name="Google Shape;262;p5"/>
                  <p:cNvCxnSpPr/>
                  <p:nvPr/>
                </p:nvCxnSpPr>
                <p:spPr>
                  <a:xfrm>
                    <a:off x="8668638" y="397306"/>
                    <a:ext cx="0" cy="2160000"/>
                  </a:xfrm>
                  <a:prstGeom prst="straightConnector1">
                    <a:avLst/>
                  </a:prstGeom>
                  <a:noFill/>
                  <a:ln cap="flat" cmpd="sng" w="12700">
                    <a:solidFill>
                      <a:schemeClr val="lt1"/>
                    </a:solidFill>
                    <a:prstDash val="solid"/>
                    <a:round/>
                    <a:headEnd len="sm" w="sm" type="none"/>
                    <a:tailEnd len="sm" w="sm" type="none"/>
                  </a:ln>
                </p:spPr>
              </p:cxnSp>
              <p:sp>
                <p:nvSpPr>
                  <p:cNvPr id="263" name="Google Shape;263;p5"/>
                  <p:cNvSpPr/>
                  <p:nvPr/>
                </p:nvSpPr>
                <p:spPr>
                  <a:xfrm flipH="1">
                    <a:off x="8217770" y="397306"/>
                    <a:ext cx="901736" cy="1868598"/>
                  </a:xfrm>
                  <a:custGeom>
                    <a:rect b="b" l="l" r="r" t="t"/>
                    <a:pathLst>
                      <a:path extrusionOk="0" h="1868598" w="901736">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4" name="Google Shape;264;p5"/>
                  <p:cNvSpPr/>
                  <p:nvPr/>
                </p:nvSpPr>
                <p:spPr>
                  <a:xfrm rot="2700000">
                    <a:off x="8370075" y="1136688"/>
                    <a:ext cx="597126" cy="597126"/>
                  </a:xfrm>
                  <a:custGeom>
                    <a:rect b="b" l="l" r="r" t="t"/>
                    <a:pathLst>
                      <a:path extrusionOk="0" h="1239398" w="1239398">
                        <a:moveTo>
                          <a:pt x="1239398" y="0"/>
                        </a:moveTo>
                        <a:lnTo>
                          <a:pt x="1239398" y="1239398"/>
                        </a:lnTo>
                        <a:lnTo>
                          <a:pt x="0" y="1239398"/>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5" name="Google Shape;265;p5"/>
                  <p:cNvSpPr/>
                  <p:nvPr/>
                </p:nvSpPr>
                <p:spPr>
                  <a:xfrm rot="2700000">
                    <a:off x="8457521" y="720913"/>
                    <a:ext cx="422234" cy="422234"/>
                  </a:xfrm>
                  <a:custGeom>
                    <a:rect b="b" l="l" r="r" t="t"/>
                    <a:pathLst>
                      <a:path extrusionOk="0" h="1239398" w="1239398">
                        <a:moveTo>
                          <a:pt x="1239398" y="0"/>
                        </a:moveTo>
                        <a:lnTo>
                          <a:pt x="1239398" y="1239398"/>
                        </a:lnTo>
                        <a:lnTo>
                          <a:pt x="0" y="1239398"/>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grpSp>
            <p:nvGrpSpPr>
              <p:cNvPr id="266" name="Google Shape;266;p5"/>
              <p:cNvGrpSpPr/>
              <p:nvPr/>
            </p:nvGrpSpPr>
            <p:grpSpPr>
              <a:xfrm>
                <a:off x="3238054" y="-57888"/>
                <a:ext cx="4760377" cy="7036079"/>
                <a:chOff x="3238054" y="-57888"/>
                <a:chExt cx="4760377" cy="7036079"/>
              </a:xfrm>
            </p:grpSpPr>
            <p:grpSp>
              <p:nvGrpSpPr>
                <p:cNvPr id="267" name="Google Shape;267;p5"/>
                <p:cNvGrpSpPr/>
                <p:nvPr/>
              </p:nvGrpSpPr>
              <p:grpSpPr>
                <a:xfrm rot="-8100000">
                  <a:off x="3869673" y="372173"/>
                  <a:ext cx="901736" cy="2160000"/>
                  <a:chOff x="8217770" y="397306"/>
                  <a:chExt cx="901736" cy="2160000"/>
                </a:xfrm>
              </p:grpSpPr>
              <p:cxnSp>
                <p:nvCxnSpPr>
                  <p:cNvPr id="268" name="Google Shape;268;p5"/>
                  <p:cNvCxnSpPr/>
                  <p:nvPr/>
                </p:nvCxnSpPr>
                <p:spPr>
                  <a:xfrm>
                    <a:off x="8668638" y="397306"/>
                    <a:ext cx="0" cy="2160000"/>
                  </a:xfrm>
                  <a:prstGeom prst="straightConnector1">
                    <a:avLst/>
                  </a:prstGeom>
                  <a:noFill/>
                  <a:ln cap="flat" cmpd="sng" w="12700">
                    <a:solidFill>
                      <a:schemeClr val="lt1"/>
                    </a:solidFill>
                    <a:prstDash val="solid"/>
                    <a:round/>
                    <a:headEnd len="sm" w="sm" type="none"/>
                    <a:tailEnd len="sm" w="sm" type="none"/>
                  </a:ln>
                </p:spPr>
              </p:cxnSp>
              <p:sp>
                <p:nvSpPr>
                  <p:cNvPr id="269" name="Google Shape;269;p5"/>
                  <p:cNvSpPr/>
                  <p:nvPr/>
                </p:nvSpPr>
                <p:spPr>
                  <a:xfrm flipH="1">
                    <a:off x="8217770" y="397306"/>
                    <a:ext cx="901736" cy="1868598"/>
                  </a:xfrm>
                  <a:custGeom>
                    <a:rect b="b" l="l" r="r" t="t"/>
                    <a:pathLst>
                      <a:path extrusionOk="0" h="1868598" w="901736">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70" name="Google Shape;270;p5"/>
                  <p:cNvSpPr/>
                  <p:nvPr/>
                </p:nvSpPr>
                <p:spPr>
                  <a:xfrm rot="2700000">
                    <a:off x="8370075" y="1136688"/>
                    <a:ext cx="597126" cy="597126"/>
                  </a:xfrm>
                  <a:custGeom>
                    <a:rect b="b" l="l" r="r" t="t"/>
                    <a:pathLst>
                      <a:path extrusionOk="0" h="1239398" w="1239398">
                        <a:moveTo>
                          <a:pt x="1239398" y="0"/>
                        </a:moveTo>
                        <a:lnTo>
                          <a:pt x="1239398" y="1239398"/>
                        </a:lnTo>
                        <a:lnTo>
                          <a:pt x="0" y="1239398"/>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71" name="Google Shape;271;p5"/>
                  <p:cNvSpPr/>
                  <p:nvPr/>
                </p:nvSpPr>
                <p:spPr>
                  <a:xfrm rot="2700000">
                    <a:off x="8457521" y="720913"/>
                    <a:ext cx="422234" cy="422234"/>
                  </a:xfrm>
                  <a:custGeom>
                    <a:rect b="b" l="l" r="r" t="t"/>
                    <a:pathLst>
                      <a:path extrusionOk="0" h="1239398" w="1239398">
                        <a:moveTo>
                          <a:pt x="1239398" y="0"/>
                        </a:moveTo>
                        <a:lnTo>
                          <a:pt x="1239398" y="1239398"/>
                        </a:lnTo>
                        <a:lnTo>
                          <a:pt x="0" y="1239398"/>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72" name="Google Shape;272;p5"/>
                <p:cNvGrpSpPr/>
                <p:nvPr/>
              </p:nvGrpSpPr>
              <p:grpSpPr>
                <a:xfrm rot="-8100000">
                  <a:off x="5512641" y="242295"/>
                  <a:ext cx="1785983" cy="2261968"/>
                  <a:chOff x="2725201" y="4453039"/>
                  <a:chExt cx="1785983" cy="2261968"/>
                </a:xfrm>
              </p:grpSpPr>
              <p:cxnSp>
                <p:nvCxnSpPr>
                  <p:cNvPr id="273" name="Google Shape;273;p5"/>
                  <p:cNvCxnSpPr/>
                  <p:nvPr/>
                </p:nvCxnSpPr>
                <p:spPr>
                  <a:xfrm rot="10800000">
                    <a:off x="3618192" y="4453039"/>
                    <a:ext cx="0" cy="2208479"/>
                  </a:xfrm>
                  <a:prstGeom prst="straightConnector1">
                    <a:avLst/>
                  </a:prstGeom>
                  <a:noFill/>
                  <a:ln cap="flat" cmpd="sng" w="12700">
                    <a:solidFill>
                      <a:schemeClr val="lt1"/>
                    </a:solidFill>
                    <a:prstDash val="solid"/>
                    <a:round/>
                    <a:headEnd len="sm" w="sm" type="none"/>
                    <a:tailEnd len="sm" w="sm" type="none"/>
                  </a:ln>
                </p:spPr>
              </p:cxnSp>
              <p:cxnSp>
                <p:nvCxnSpPr>
                  <p:cNvPr id="274" name="Google Shape;274;p5"/>
                  <p:cNvCxnSpPr/>
                  <p:nvPr/>
                </p:nvCxnSpPr>
                <p:spPr>
                  <a:xfrm rot="10800000">
                    <a:off x="2738439" y="5243393"/>
                    <a:ext cx="1760933" cy="0"/>
                  </a:xfrm>
                  <a:prstGeom prst="straightConnector1">
                    <a:avLst/>
                  </a:prstGeom>
                  <a:noFill/>
                  <a:ln cap="flat" cmpd="sng" w="12700">
                    <a:solidFill>
                      <a:schemeClr val="lt1"/>
                    </a:solidFill>
                    <a:prstDash val="solid"/>
                    <a:round/>
                    <a:headEnd len="sm" w="sm" type="none"/>
                    <a:tailEnd len="sm" w="sm" type="none"/>
                  </a:ln>
                </p:spPr>
              </p:cxnSp>
              <p:sp>
                <p:nvSpPr>
                  <p:cNvPr id="275" name="Google Shape;275;p5"/>
                  <p:cNvSpPr/>
                  <p:nvPr/>
                </p:nvSpPr>
                <p:spPr>
                  <a:xfrm flipH="1">
                    <a:off x="2725201" y="4861779"/>
                    <a:ext cx="1785983" cy="1799739"/>
                  </a:xfrm>
                  <a:custGeom>
                    <a:rect b="b" l="l" r="r" t="t"/>
                    <a:pathLst>
                      <a:path extrusionOk="0" h="1799739" w="1785983">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ell MT"/>
                      <a:ea typeface="Bell MT"/>
                      <a:cs typeface="Bell MT"/>
                      <a:sym typeface="Bell MT"/>
                    </a:endParaRPr>
                  </a:p>
                </p:txBody>
              </p:sp>
              <p:sp>
                <p:nvSpPr>
                  <p:cNvPr id="276" name="Google Shape;276;p5"/>
                  <p:cNvSpPr/>
                  <p:nvPr/>
                </p:nvSpPr>
                <p:spPr>
                  <a:xfrm rot="2700000">
                    <a:off x="3124232" y="5447997"/>
                    <a:ext cx="987915" cy="987915"/>
                  </a:xfrm>
                  <a:custGeom>
                    <a:rect b="b" l="l" r="r" t="t"/>
                    <a:pathLst>
                      <a:path extrusionOk="0" h="1302493" w="1302493">
                        <a:moveTo>
                          <a:pt x="0" y="1302493"/>
                        </a:moveTo>
                        <a:lnTo>
                          <a:pt x="0" y="0"/>
                        </a:lnTo>
                        <a:lnTo>
                          <a:pt x="1302493" y="0"/>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77" name="Google Shape;277;p5"/>
                  <p:cNvSpPr/>
                  <p:nvPr/>
                </p:nvSpPr>
                <p:spPr>
                  <a:xfrm rot="2700000">
                    <a:off x="3315029" y="5983110"/>
                    <a:ext cx="606323" cy="606323"/>
                  </a:xfrm>
                  <a:custGeom>
                    <a:rect b="b" l="l" r="r" t="t"/>
                    <a:pathLst>
                      <a:path extrusionOk="0" h="1302493" w="1302493">
                        <a:moveTo>
                          <a:pt x="0" y="1302493"/>
                        </a:moveTo>
                        <a:lnTo>
                          <a:pt x="0" y="0"/>
                        </a:lnTo>
                        <a:lnTo>
                          <a:pt x="1302493" y="0"/>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78" name="Google Shape;278;p5"/>
                <p:cNvGrpSpPr/>
                <p:nvPr/>
              </p:nvGrpSpPr>
              <p:grpSpPr>
                <a:xfrm rot="5400000">
                  <a:off x="5599242" y="2124960"/>
                  <a:ext cx="571820" cy="1620000"/>
                  <a:chOff x="8482785" y="4330454"/>
                  <a:chExt cx="571820" cy="1620000"/>
                </a:xfrm>
              </p:grpSpPr>
              <p:sp>
                <p:nvSpPr>
                  <p:cNvPr id="279" name="Google Shape;279;p5"/>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80" name="Google Shape;280;p5"/>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nvGrpSpPr>
                <p:cNvPr id="281" name="Google Shape;281;p5"/>
                <p:cNvGrpSpPr/>
                <p:nvPr/>
              </p:nvGrpSpPr>
              <p:grpSpPr>
                <a:xfrm rot="2700000">
                  <a:off x="4746915" y="3033529"/>
                  <a:ext cx="2287608" cy="3673900"/>
                  <a:chOff x="-6080955" y="3437416"/>
                  <a:chExt cx="2287608" cy="3673900"/>
                </a:xfrm>
              </p:grpSpPr>
              <p:cxnSp>
                <p:nvCxnSpPr>
                  <p:cNvPr id="282" name="Google Shape;282;p5"/>
                  <p:cNvCxnSpPr/>
                  <p:nvPr/>
                </p:nvCxnSpPr>
                <p:spPr>
                  <a:xfrm>
                    <a:off x="-4937151" y="4754133"/>
                    <a:ext cx="0" cy="2357183"/>
                  </a:xfrm>
                  <a:prstGeom prst="straightConnector1">
                    <a:avLst/>
                  </a:prstGeom>
                  <a:noFill/>
                  <a:ln cap="flat" cmpd="sng" w="12700">
                    <a:solidFill>
                      <a:schemeClr val="lt1"/>
                    </a:solidFill>
                    <a:prstDash val="solid"/>
                    <a:round/>
                    <a:headEnd len="sm" w="sm" type="none"/>
                    <a:tailEnd len="sm" w="sm" type="none"/>
                  </a:ln>
                </p:spPr>
              </p:cxnSp>
              <p:sp>
                <p:nvSpPr>
                  <p:cNvPr id="283" name="Google Shape;283;p5"/>
                  <p:cNvSpPr/>
                  <p:nvPr/>
                </p:nvSpPr>
                <p:spPr>
                  <a:xfrm flipH="1" rot="10800000">
                    <a:off x="-5226554" y="3437416"/>
                    <a:ext cx="571820" cy="1316717"/>
                  </a:xfrm>
                  <a:custGeom>
                    <a:rect b="b" l="l" r="r" t="t"/>
                    <a:pathLst>
                      <a:path extrusionOk="0" h="1316717" w="571820">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4" name="Google Shape;284;p5"/>
                  <p:cNvSpPr/>
                  <p:nvPr/>
                </p:nvSpPr>
                <p:spPr>
                  <a:xfrm>
                    <a:off x="-6080955" y="4476018"/>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5" name="Google Shape;285;p5"/>
                  <p:cNvSpPr/>
                  <p:nvPr/>
                </p:nvSpPr>
                <p:spPr>
                  <a:xfrm flipH="1">
                    <a:off x="-4937151" y="4476018"/>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6" name="Google Shape;286;p5"/>
                  <p:cNvSpPr/>
                  <p:nvPr/>
                </p:nvSpPr>
                <p:spPr>
                  <a:xfrm>
                    <a:off x="-6080955" y="5190567"/>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7" name="Google Shape;287;p5"/>
                  <p:cNvSpPr/>
                  <p:nvPr/>
                </p:nvSpPr>
                <p:spPr>
                  <a:xfrm flipH="1">
                    <a:off x="-4937151" y="5190567"/>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8" name="Google Shape;288;p5"/>
                  <p:cNvSpPr/>
                  <p:nvPr/>
                </p:nvSpPr>
                <p:spPr>
                  <a:xfrm>
                    <a:off x="-6080955" y="5934581"/>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9" name="Google Shape;289;p5"/>
                  <p:cNvSpPr/>
                  <p:nvPr/>
                </p:nvSpPr>
                <p:spPr>
                  <a:xfrm flipH="1">
                    <a:off x="-4937151" y="5934581"/>
                    <a:ext cx="1143804" cy="735761"/>
                  </a:xfrm>
                  <a:custGeom>
                    <a:rect b="b" l="l" r="r" t="t"/>
                    <a:pathLst>
                      <a:path extrusionOk="0" h="735761" w="1143804">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90" name="Google Shape;290;p5"/>
                <p:cNvGrpSpPr/>
                <p:nvPr/>
              </p:nvGrpSpPr>
              <p:grpSpPr>
                <a:xfrm rot="2700000">
                  <a:off x="6568053" y="5530683"/>
                  <a:ext cx="657240" cy="900430"/>
                  <a:chOff x="4414933" y="2651374"/>
                  <a:chExt cx="657240" cy="900430"/>
                </a:xfrm>
              </p:grpSpPr>
              <p:sp>
                <p:nvSpPr>
                  <p:cNvPr id="291" name="Google Shape;291;p5"/>
                  <p:cNvSpPr/>
                  <p:nvPr/>
                </p:nvSpPr>
                <p:spPr>
                  <a:xfrm rot="-8100000">
                    <a:off x="4511184" y="2990814"/>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92" name="Google Shape;292;p5"/>
                  <p:cNvCxnSpPr/>
                  <p:nvPr/>
                </p:nvCxnSpPr>
                <p:spPr>
                  <a:xfrm rot="10800000">
                    <a:off x="4743982" y="2651374"/>
                    <a:ext cx="0" cy="900000"/>
                  </a:xfrm>
                  <a:prstGeom prst="straightConnector1">
                    <a:avLst/>
                  </a:prstGeom>
                  <a:noFill/>
                  <a:ln cap="flat" cmpd="sng" w="12700">
                    <a:solidFill>
                      <a:schemeClr val="lt1"/>
                    </a:solidFill>
                    <a:prstDash val="solid"/>
                    <a:round/>
                    <a:headEnd len="sm" w="sm" type="none"/>
                    <a:tailEnd len="sm" w="sm" type="none"/>
                  </a:ln>
                </p:spPr>
              </p:cxnSp>
            </p:grpSp>
          </p:grpSp>
        </p:grpSp>
      </p:grpSp>
      <p:pic>
        <p:nvPicPr>
          <p:cNvPr id="293" name="Google Shape;293;p5"/>
          <p:cNvPicPr preferRelativeResize="0"/>
          <p:nvPr/>
        </p:nvPicPr>
        <p:blipFill>
          <a:blip r:embed="rId3">
            <a:alphaModFix/>
          </a:blip>
          <a:stretch>
            <a:fillRect/>
          </a:stretch>
        </p:blipFill>
        <p:spPr>
          <a:xfrm>
            <a:off x="5542541" y="989175"/>
            <a:ext cx="5647276" cy="455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afVTI">
  <a:themeElements>
    <a:clrScheme name="Leaf">
      <a:dk1>
        <a:srgbClr val="000000"/>
      </a:dk1>
      <a:lt1>
        <a:srgbClr val="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2022-04-04T22:14:30Z</dcterms:created>
  <dc:creator>Juliana Novic</dc:creator>
</cp:coreProperties>
</file>