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76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78DA1-B002-45D0-A327-13FB612777DC}" v="16" dt="2022-06-07T22:20:09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Novic" userId="1cafb529ee00379c" providerId="LiveId" clId="{19B78DA1-B002-45D0-A327-13FB612777DC}"/>
    <pc:docChg chg="custSel addSld delSld modSld sldOrd delMainMaster">
      <pc:chgData name="Juliana Novic" userId="1cafb529ee00379c" providerId="LiveId" clId="{19B78DA1-B002-45D0-A327-13FB612777DC}" dt="2022-06-07T22:25:06.960" v="1562" actId="313"/>
      <pc:docMkLst>
        <pc:docMk/>
      </pc:docMkLst>
      <pc:sldChg chg="modSp mod">
        <pc:chgData name="Juliana Novic" userId="1cafb529ee00379c" providerId="LiveId" clId="{19B78DA1-B002-45D0-A327-13FB612777DC}" dt="2022-06-07T21:54:05.907" v="1133" actId="20577"/>
        <pc:sldMkLst>
          <pc:docMk/>
          <pc:sldMk cId="0" sldId="256"/>
        </pc:sldMkLst>
        <pc:spChg chg="mod">
          <ac:chgData name="Juliana Novic" userId="1cafb529ee00379c" providerId="LiveId" clId="{19B78DA1-B002-45D0-A327-13FB612777DC}" dt="2022-06-07T21:54:05.907" v="1133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uliana Novic" userId="1cafb529ee00379c" providerId="LiveId" clId="{19B78DA1-B002-45D0-A327-13FB612777DC}" dt="2022-06-07T21:00:57.903" v="1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 mod">
        <pc:chgData name="Juliana Novic" userId="1cafb529ee00379c" providerId="LiveId" clId="{19B78DA1-B002-45D0-A327-13FB612777DC}" dt="2022-06-07T21:06:52.482" v="89" actId="1076"/>
        <pc:sldMkLst>
          <pc:docMk/>
          <pc:sldMk cId="0" sldId="257"/>
        </pc:sldMkLst>
        <pc:spChg chg="mod">
          <ac:chgData name="Juliana Novic" userId="1cafb529ee00379c" providerId="LiveId" clId="{19B78DA1-B002-45D0-A327-13FB612777DC}" dt="2022-06-07T21:06:52.482" v="89" actId="1076"/>
          <ac:spMkLst>
            <pc:docMk/>
            <pc:sldMk cId="0" sldId="257"/>
            <ac:spMk id="137" creationId="{00000000-0000-0000-0000-000000000000}"/>
          </ac:spMkLst>
        </pc:spChg>
      </pc:sldChg>
      <pc:sldChg chg="modSp mod">
        <pc:chgData name="Juliana Novic" userId="1cafb529ee00379c" providerId="LiveId" clId="{19B78DA1-B002-45D0-A327-13FB612777DC}" dt="2022-06-07T21:09:45.100" v="396"/>
        <pc:sldMkLst>
          <pc:docMk/>
          <pc:sldMk cId="0" sldId="258"/>
        </pc:sldMkLst>
        <pc:spChg chg="mod">
          <ac:chgData name="Juliana Novic" userId="1cafb529ee00379c" providerId="LiveId" clId="{19B78DA1-B002-45D0-A327-13FB612777DC}" dt="2022-06-07T21:09:20.104" v="394" actId="20577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Juliana Novic" userId="1cafb529ee00379c" providerId="LiveId" clId="{19B78DA1-B002-45D0-A327-13FB612777DC}" dt="2022-06-07T21:09:45.100" v="396"/>
          <ac:spMkLst>
            <pc:docMk/>
            <pc:sldMk cId="0" sldId="258"/>
            <ac:spMk id="144" creationId="{00000000-0000-0000-0000-000000000000}"/>
          </ac:spMkLst>
        </pc:spChg>
      </pc:sldChg>
      <pc:sldChg chg="addSp delSp modSp mod">
        <pc:chgData name="Juliana Novic" userId="1cafb529ee00379c" providerId="LiveId" clId="{19B78DA1-B002-45D0-A327-13FB612777DC}" dt="2022-06-07T21:17:20.511" v="579" actId="207"/>
        <pc:sldMkLst>
          <pc:docMk/>
          <pc:sldMk cId="0" sldId="259"/>
        </pc:sldMkLst>
        <pc:spChg chg="add mod">
          <ac:chgData name="Juliana Novic" userId="1cafb529ee00379c" providerId="LiveId" clId="{19B78DA1-B002-45D0-A327-13FB612777DC}" dt="2022-06-07T21:11:20.397" v="468" actId="1076"/>
          <ac:spMkLst>
            <pc:docMk/>
            <pc:sldMk cId="0" sldId="259"/>
            <ac:spMk id="2" creationId="{7032C43B-BFA7-9BAF-BA73-AD5A9DDD3FF7}"/>
          </ac:spMkLst>
        </pc:spChg>
        <pc:spChg chg="add mod">
          <ac:chgData name="Juliana Novic" userId="1cafb529ee00379c" providerId="LiveId" clId="{19B78DA1-B002-45D0-A327-13FB612777DC}" dt="2022-06-07T21:11:35.765" v="472" actId="14100"/>
          <ac:spMkLst>
            <pc:docMk/>
            <pc:sldMk cId="0" sldId="259"/>
            <ac:spMk id="5" creationId="{03932334-12C4-718B-0961-12110EC2D739}"/>
          </ac:spMkLst>
        </pc:spChg>
        <pc:spChg chg="add mod">
          <ac:chgData name="Juliana Novic" userId="1cafb529ee00379c" providerId="LiveId" clId="{19B78DA1-B002-45D0-A327-13FB612777DC}" dt="2022-06-07T21:12:20.409" v="485" actId="1076"/>
          <ac:spMkLst>
            <pc:docMk/>
            <pc:sldMk cId="0" sldId="259"/>
            <ac:spMk id="6" creationId="{B7152D37-6C15-740E-B755-8C6CD15BD3AB}"/>
          </ac:spMkLst>
        </pc:spChg>
        <pc:spChg chg="add mod">
          <ac:chgData name="Juliana Novic" userId="1cafb529ee00379c" providerId="LiveId" clId="{19B78DA1-B002-45D0-A327-13FB612777DC}" dt="2022-06-07T21:14:17.202" v="504" actId="14100"/>
          <ac:spMkLst>
            <pc:docMk/>
            <pc:sldMk cId="0" sldId="259"/>
            <ac:spMk id="7" creationId="{9007CF19-9F8F-021F-DA15-F3E7ED04F268}"/>
          </ac:spMkLst>
        </pc:spChg>
        <pc:spChg chg="add mod">
          <ac:chgData name="Juliana Novic" userId="1cafb529ee00379c" providerId="LiveId" clId="{19B78DA1-B002-45D0-A327-13FB612777DC}" dt="2022-06-07T21:11:56.369" v="474" actId="1076"/>
          <ac:spMkLst>
            <pc:docMk/>
            <pc:sldMk cId="0" sldId="259"/>
            <ac:spMk id="8" creationId="{D5B25A1E-8375-2C24-084D-4CE153A08272}"/>
          </ac:spMkLst>
        </pc:spChg>
        <pc:spChg chg="add mod">
          <ac:chgData name="Juliana Novic" userId="1cafb529ee00379c" providerId="LiveId" clId="{19B78DA1-B002-45D0-A327-13FB612777DC}" dt="2022-06-07T21:17:20.511" v="579" actId="207"/>
          <ac:spMkLst>
            <pc:docMk/>
            <pc:sldMk cId="0" sldId="259"/>
            <ac:spMk id="9" creationId="{6D09988F-D644-ABDB-DE1E-96F6C872BBF9}"/>
          </ac:spMkLst>
        </pc:spChg>
        <pc:spChg chg="add mod">
          <ac:chgData name="Juliana Novic" userId="1cafb529ee00379c" providerId="LiveId" clId="{19B78DA1-B002-45D0-A327-13FB612777DC}" dt="2022-06-07T21:13:08.164" v="494" actId="1076"/>
          <ac:spMkLst>
            <pc:docMk/>
            <pc:sldMk cId="0" sldId="259"/>
            <ac:spMk id="10" creationId="{4CA089A3-0D77-A6B6-4051-8AF27D4DD98D}"/>
          </ac:spMkLst>
        </pc:spChg>
        <pc:spChg chg="add mod">
          <ac:chgData name="Juliana Novic" userId="1cafb529ee00379c" providerId="LiveId" clId="{19B78DA1-B002-45D0-A327-13FB612777DC}" dt="2022-06-07T21:15:53.556" v="546" actId="1076"/>
          <ac:spMkLst>
            <pc:docMk/>
            <pc:sldMk cId="0" sldId="259"/>
            <ac:spMk id="11" creationId="{54624E04-B8E7-81C1-D23E-3C1F47FBC6AD}"/>
          </ac:spMkLst>
        </pc:spChg>
        <pc:spChg chg="add mod">
          <ac:chgData name="Juliana Novic" userId="1cafb529ee00379c" providerId="LiveId" clId="{19B78DA1-B002-45D0-A327-13FB612777DC}" dt="2022-06-07T21:17:01.134" v="577" actId="207"/>
          <ac:spMkLst>
            <pc:docMk/>
            <pc:sldMk cId="0" sldId="259"/>
            <ac:spMk id="14" creationId="{A69612E4-F1E6-0E45-D7C1-472D7617C282}"/>
          </ac:spMkLst>
        </pc:spChg>
        <pc:spChg chg="mod">
          <ac:chgData name="Juliana Novic" userId="1cafb529ee00379c" providerId="LiveId" clId="{19B78DA1-B002-45D0-A327-13FB612777DC}" dt="2022-06-07T21:10:04.136" v="415" actId="20577"/>
          <ac:spMkLst>
            <pc:docMk/>
            <pc:sldMk cId="0" sldId="259"/>
            <ac:spMk id="149" creationId="{00000000-0000-0000-0000-000000000000}"/>
          </ac:spMkLst>
        </pc:spChg>
        <pc:picChg chg="del">
          <ac:chgData name="Juliana Novic" userId="1cafb529ee00379c" providerId="LiveId" clId="{19B78DA1-B002-45D0-A327-13FB612777DC}" dt="2022-06-07T21:10:11.235" v="416" actId="478"/>
          <ac:picMkLst>
            <pc:docMk/>
            <pc:sldMk cId="0" sldId="259"/>
            <ac:picMk id="150" creationId="{00000000-0000-0000-0000-000000000000}"/>
          </ac:picMkLst>
        </pc:picChg>
        <pc:cxnChg chg="add del">
          <ac:chgData name="Juliana Novic" userId="1cafb529ee00379c" providerId="LiveId" clId="{19B78DA1-B002-45D0-A327-13FB612777DC}" dt="2022-06-07T21:11:30.264" v="470" actId="478"/>
          <ac:cxnSpMkLst>
            <pc:docMk/>
            <pc:sldMk cId="0" sldId="259"/>
            <ac:cxnSpMk id="4" creationId="{8FC091C8-AD0E-9605-15E6-526F63D64F3D}"/>
          </ac:cxnSpMkLst>
        </pc:cxnChg>
        <pc:cxnChg chg="add">
          <ac:chgData name="Juliana Novic" userId="1cafb529ee00379c" providerId="LiveId" clId="{19B78DA1-B002-45D0-A327-13FB612777DC}" dt="2022-06-07T21:16:16.161" v="547" actId="11529"/>
          <ac:cxnSpMkLst>
            <pc:docMk/>
            <pc:sldMk cId="0" sldId="259"/>
            <ac:cxnSpMk id="13" creationId="{424250DD-6FE1-5DE6-1BF9-FC1EC62F2204}"/>
          </ac:cxnSpMkLst>
        </pc:cxnChg>
      </pc:sldChg>
      <pc:sldChg chg="modSp mod">
        <pc:chgData name="Juliana Novic" userId="1cafb529ee00379c" providerId="LiveId" clId="{19B78DA1-B002-45D0-A327-13FB612777DC}" dt="2022-06-07T21:27:49.650" v="646" actId="20577"/>
        <pc:sldMkLst>
          <pc:docMk/>
          <pc:sldMk cId="0" sldId="260"/>
        </pc:sldMkLst>
        <pc:spChg chg="mod">
          <ac:chgData name="Juliana Novic" userId="1cafb529ee00379c" providerId="LiveId" clId="{19B78DA1-B002-45D0-A327-13FB612777DC}" dt="2022-06-07T21:27:49.650" v="646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 mod">
        <pc:chgData name="Juliana Novic" userId="1cafb529ee00379c" providerId="LiveId" clId="{19B78DA1-B002-45D0-A327-13FB612777DC}" dt="2022-06-07T21:30:30.672" v="733" actId="20577"/>
        <pc:sldMkLst>
          <pc:docMk/>
          <pc:sldMk cId="0" sldId="261"/>
        </pc:sldMkLst>
        <pc:spChg chg="mod">
          <ac:chgData name="Juliana Novic" userId="1cafb529ee00379c" providerId="LiveId" clId="{19B78DA1-B002-45D0-A327-13FB612777DC}" dt="2022-06-07T21:30:30.672" v="733" actId="20577"/>
          <ac:spMkLst>
            <pc:docMk/>
            <pc:sldMk cId="0" sldId="261"/>
            <ac:spMk id="160" creationId="{00000000-0000-0000-0000-000000000000}"/>
          </ac:spMkLst>
        </pc:spChg>
      </pc:sldChg>
      <pc:sldChg chg="modSp mod">
        <pc:chgData name="Juliana Novic" userId="1cafb529ee00379c" providerId="LiveId" clId="{19B78DA1-B002-45D0-A327-13FB612777DC}" dt="2022-06-07T21:38:54.388" v="794" actId="1076"/>
        <pc:sldMkLst>
          <pc:docMk/>
          <pc:sldMk cId="0" sldId="262"/>
        </pc:sldMkLst>
        <pc:spChg chg="mod">
          <ac:chgData name="Juliana Novic" userId="1cafb529ee00379c" providerId="LiveId" clId="{19B78DA1-B002-45D0-A327-13FB612777DC}" dt="2022-06-07T21:32:46.228" v="790" actId="1076"/>
          <ac:spMkLst>
            <pc:docMk/>
            <pc:sldMk cId="0" sldId="262"/>
            <ac:spMk id="165" creationId="{00000000-0000-0000-0000-000000000000}"/>
          </ac:spMkLst>
        </pc:spChg>
        <pc:spChg chg="mod">
          <ac:chgData name="Juliana Novic" userId="1cafb529ee00379c" providerId="LiveId" clId="{19B78DA1-B002-45D0-A327-13FB612777DC}" dt="2022-06-07T21:38:54.388" v="794" actId="1076"/>
          <ac:spMkLst>
            <pc:docMk/>
            <pc:sldMk cId="0" sldId="262"/>
            <ac:spMk id="166" creationId="{00000000-0000-0000-0000-000000000000}"/>
          </ac:spMkLst>
        </pc:spChg>
      </pc:sldChg>
      <pc:sldChg chg="modSp mod">
        <pc:chgData name="Juliana Novic" userId="1cafb529ee00379c" providerId="LiveId" clId="{19B78DA1-B002-45D0-A327-13FB612777DC}" dt="2022-06-07T21:41:07.835" v="836" actId="20577"/>
        <pc:sldMkLst>
          <pc:docMk/>
          <pc:sldMk cId="0" sldId="263"/>
        </pc:sldMkLst>
        <pc:spChg chg="mod">
          <ac:chgData name="Juliana Novic" userId="1cafb529ee00379c" providerId="LiveId" clId="{19B78DA1-B002-45D0-A327-13FB612777DC}" dt="2022-06-07T21:39:28.134" v="820" actId="20577"/>
          <ac:spMkLst>
            <pc:docMk/>
            <pc:sldMk cId="0" sldId="263"/>
            <ac:spMk id="171" creationId="{00000000-0000-0000-0000-000000000000}"/>
          </ac:spMkLst>
        </pc:spChg>
        <pc:spChg chg="mod">
          <ac:chgData name="Juliana Novic" userId="1cafb529ee00379c" providerId="LiveId" clId="{19B78DA1-B002-45D0-A327-13FB612777DC}" dt="2022-06-07T21:41:07.835" v="836" actId="20577"/>
          <ac:spMkLst>
            <pc:docMk/>
            <pc:sldMk cId="0" sldId="263"/>
            <ac:spMk id="172" creationId="{00000000-0000-0000-0000-000000000000}"/>
          </ac:spMkLst>
        </pc:spChg>
      </pc:sldChg>
      <pc:sldChg chg="modSp mod">
        <pc:chgData name="Juliana Novic" userId="1cafb529ee00379c" providerId="LiveId" clId="{19B78DA1-B002-45D0-A327-13FB612777DC}" dt="2022-06-07T21:52:53.112" v="1106" actId="113"/>
        <pc:sldMkLst>
          <pc:docMk/>
          <pc:sldMk cId="0" sldId="264"/>
        </pc:sldMkLst>
        <pc:spChg chg="mod">
          <ac:chgData name="Juliana Novic" userId="1cafb529ee00379c" providerId="LiveId" clId="{19B78DA1-B002-45D0-A327-13FB612777DC}" dt="2022-06-07T21:50:05.542" v="920" actId="1076"/>
          <ac:spMkLst>
            <pc:docMk/>
            <pc:sldMk cId="0" sldId="264"/>
            <ac:spMk id="177" creationId="{00000000-0000-0000-0000-000000000000}"/>
          </ac:spMkLst>
        </pc:spChg>
        <pc:spChg chg="mod">
          <ac:chgData name="Juliana Novic" userId="1cafb529ee00379c" providerId="LiveId" clId="{19B78DA1-B002-45D0-A327-13FB612777DC}" dt="2022-06-07T21:52:53.112" v="1106" actId="113"/>
          <ac:spMkLst>
            <pc:docMk/>
            <pc:sldMk cId="0" sldId="264"/>
            <ac:spMk id="178" creationId="{00000000-0000-0000-0000-000000000000}"/>
          </ac:spMkLst>
        </pc:spChg>
      </pc:sldChg>
      <pc:sldChg chg="del">
        <pc:chgData name="Juliana Novic" userId="1cafb529ee00379c" providerId="LiveId" clId="{19B78DA1-B002-45D0-A327-13FB612777DC}" dt="2022-06-07T21:53:18.652" v="1107" actId="47"/>
        <pc:sldMkLst>
          <pc:docMk/>
          <pc:sldMk cId="0" sldId="265"/>
        </pc:sldMkLst>
      </pc:sldChg>
      <pc:sldChg chg="del ord">
        <pc:chgData name="Juliana Novic" userId="1cafb529ee00379c" providerId="LiveId" clId="{19B78DA1-B002-45D0-A327-13FB612777DC}" dt="2022-06-07T21:53:29.687" v="1110" actId="47"/>
        <pc:sldMkLst>
          <pc:docMk/>
          <pc:sldMk cId="0" sldId="266"/>
        </pc:sldMkLst>
      </pc:sldChg>
      <pc:sldChg chg="del">
        <pc:chgData name="Juliana Novic" userId="1cafb529ee00379c" providerId="LiveId" clId="{19B78DA1-B002-45D0-A327-13FB612777DC}" dt="2022-06-07T21:53:24.263" v="1108" actId="47"/>
        <pc:sldMkLst>
          <pc:docMk/>
          <pc:sldMk cId="0" sldId="267"/>
        </pc:sldMkLst>
      </pc:sldChg>
      <pc:sldChg chg="del">
        <pc:chgData name="Juliana Novic" userId="1cafb529ee00379c" providerId="LiveId" clId="{19B78DA1-B002-45D0-A327-13FB612777DC}" dt="2022-06-07T21:53:27.335" v="1109" actId="47"/>
        <pc:sldMkLst>
          <pc:docMk/>
          <pc:sldMk cId="0" sldId="268"/>
        </pc:sldMkLst>
      </pc:sldChg>
      <pc:sldChg chg="del">
        <pc:chgData name="Juliana Novic" userId="1cafb529ee00379c" providerId="LiveId" clId="{19B78DA1-B002-45D0-A327-13FB612777DC}" dt="2022-06-07T21:53:30.848" v="1111" actId="47"/>
        <pc:sldMkLst>
          <pc:docMk/>
          <pc:sldMk cId="0" sldId="269"/>
        </pc:sldMkLst>
      </pc:sldChg>
      <pc:sldChg chg="del">
        <pc:chgData name="Juliana Novic" userId="1cafb529ee00379c" providerId="LiveId" clId="{19B78DA1-B002-45D0-A327-13FB612777DC}" dt="2022-06-07T21:53:33.015" v="1112" actId="47"/>
        <pc:sldMkLst>
          <pc:docMk/>
          <pc:sldMk cId="0" sldId="270"/>
        </pc:sldMkLst>
      </pc:sldChg>
      <pc:sldChg chg="del">
        <pc:chgData name="Juliana Novic" userId="1cafb529ee00379c" providerId="LiveId" clId="{19B78DA1-B002-45D0-A327-13FB612777DC}" dt="2022-06-07T21:53:35.697" v="1113" actId="47"/>
        <pc:sldMkLst>
          <pc:docMk/>
          <pc:sldMk cId="0" sldId="271"/>
        </pc:sldMkLst>
      </pc:sldChg>
      <pc:sldChg chg="del">
        <pc:chgData name="Juliana Novic" userId="1cafb529ee00379c" providerId="LiveId" clId="{19B78DA1-B002-45D0-A327-13FB612777DC}" dt="2022-06-07T21:53:44.713" v="1114" actId="47"/>
        <pc:sldMkLst>
          <pc:docMk/>
          <pc:sldMk cId="0" sldId="272"/>
        </pc:sldMkLst>
      </pc:sldChg>
      <pc:sldChg chg="del">
        <pc:chgData name="Juliana Novic" userId="1cafb529ee00379c" providerId="LiveId" clId="{19B78DA1-B002-45D0-A327-13FB612777DC}" dt="2022-06-07T21:53:45.501" v="1115" actId="47"/>
        <pc:sldMkLst>
          <pc:docMk/>
          <pc:sldMk cId="0" sldId="273"/>
        </pc:sldMkLst>
      </pc:sldChg>
      <pc:sldChg chg="del">
        <pc:chgData name="Juliana Novic" userId="1cafb529ee00379c" providerId="LiveId" clId="{19B78DA1-B002-45D0-A327-13FB612777DC}" dt="2022-06-07T21:53:46.406" v="1116" actId="47"/>
        <pc:sldMkLst>
          <pc:docMk/>
          <pc:sldMk cId="0" sldId="274"/>
        </pc:sldMkLst>
      </pc:sldChg>
      <pc:sldChg chg="del">
        <pc:chgData name="Juliana Novic" userId="1cafb529ee00379c" providerId="LiveId" clId="{19B78DA1-B002-45D0-A327-13FB612777DC}" dt="2022-06-07T21:53:47.450" v="1117" actId="47"/>
        <pc:sldMkLst>
          <pc:docMk/>
          <pc:sldMk cId="0" sldId="275"/>
        </pc:sldMkLst>
      </pc:sldChg>
      <pc:sldChg chg="addSp delSp modSp new mod modClrScheme chgLayout">
        <pc:chgData name="Juliana Novic" userId="1cafb529ee00379c" providerId="LiveId" clId="{19B78DA1-B002-45D0-A327-13FB612777DC}" dt="2022-06-07T21:57:46.392" v="1153" actId="1076"/>
        <pc:sldMkLst>
          <pc:docMk/>
          <pc:sldMk cId="896213979" sldId="277"/>
        </pc:sldMkLst>
        <pc:spChg chg="del mod ord">
          <ac:chgData name="Juliana Novic" userId="1cafb529ee00379c" providerId="LiveId" clId="{19B78DA1-B002-45D0-A327-13FB612777DC}" dt="2022-06-07T21:54:59.797" v="1135" actId="700"/>
          <ac:spMkLst>
            <pc:docMk/>
            <pc:sldMk cId="896213979" sldId="277"/>
            <ac:spMk id="2" creationId="{BCF15765-F78D-B2D6-EDCF-032ADF626BEB}"/>
          </ac:spMkLst>
        </pc:spChg>
        <pc:spChg chg="add del mod ord">
          <ac:chgData name="Juliana Novic" userId="1cafb529ee00379c" providerId="LiveId" clId="{19B78DA1-B002-45D0-A327-13FB612777DC}" dt="2022-06-07T21:55:07.750" v="1136" actId="478"/>
          <ac:spMkLst>
            <pc:docMk/>
            <pc:sldMk cId="896213979" sldId="277"/>
            <ac:spMk id="3" creationId="{04F5A0E8-C8E9-64A1-A0F6-690E20E0AA68}"/>
          </ac:spMkLst>
        </pc:spChg>
        <pc:spChg chg="add mod">
          <ac:chgData name="Juliana Novic" userId="1cafb529ee00379c" providerId="LiveId" clId="{19B78DA1-B002-45D0-A327-13FB612777DC}" dt="2022-06-07T21:56:14.535" v="1145" actId="255"/>
          <ac:spMkLst>
            <pc:docMk/>
            <pc:sldMk cId="896213979" sldId="277"/>
            <ac:spMk id="4" creationId="{EF5AA7A1-82F2-D269-35E2-E3D73E70BF54}"/>
          </ac:spMkLst>
        </pc:spChg>
        <pc:spChg chg="add mod">
          <ac:chgData name="Juliana Novic" userId="1cafb529ee00379c" providerId="LiveId" clId="{19B78DA1-B002-45D0-A327-13FB612777DC}" dt="2022-06-07T21:57:05.247" v="1149" actId="1076"/>
          <ac:spMkLst>
            <pc:docMk/>
            <pc:sldMk cId="896213979" sldId="277"/>
            <ac:spMk id="6" creationId="{E6FC7575-6AB7-5CF5-A646-05EAA4DBC0EB}"/>
          </ac:spMkLst>
        </pc:spChg>
        <pc:spChg chg="add mod">
          <ac:chgData name="Juliana Novic" userId="1cafb529ee00379c" providerId="LiveId" clId="{19B78DA1-B002-45D0-A327-13FB612777DC}" dt="2022-06-07T21:57:46.392" v="1153" actId="1076"/>
          <ac:spMkLst>
            <pc:docMk/>
            <pc:sldMk cId="896213979" sldId="277"/>
            <ac:spMk id="8" creationId="{026D8E21-C31B-6D0E-2CF5-BD160A33586B}"/>
          </ac:spMkLst>
        </pc:spChg>
      </pc:sldChg>
      <pc:sldChg chg="addSp delSp modSp new mod modClrScheme chgLayout">
        <pc:chgData name="Juliana Novic" userId="1cafb529ee00379c" providerId="LiveId" clId="{19B78DA1-B002-45D0-A327-13FB612777DC}" dt="2022-06-07T22:00:29.160" v="1204" actId="1076"/>
        <pc:sldMkLst>
          <pc:docMk/>
          <pc:sldMk cId="832262544" sldId="278"/>
        </pc:sldMkLst>
        <pc:spChg chg="del mod ord">
          <ac:chgData name="Juliana Novic" userId="1cafb529ee00379c" providerId="LiveId" clId="{19B78DA1-B002-45D0-A327-13FB612777DC}" dt="2022-06-07T21:58:03.665" v="1155" actId="700"/>
          <ac:spMkLst>
            <pc:docMk/>
            <pc:sldMk cId="832262544" sldId="278"/>
            <ac:spMk id="2" creationId="{848E3BD2-D512-C5CA-AC8E-03F9B49924D3}"/>
          </ac:spMkLst>
        </pc:spChg>
        <pc:spChg chg="add del mod ord">
          <ac:chgData name="Juliana Novic" userId="1cafb529ee00379c" providerId="LiveId" clId="{19B78DA1-B002-45D0-A327-13FB612777DC}" dt="2022-06-07T21:58:10.873" v="1156" actId="478"/>
          <ac:spMkLst>
            <pc:docMk/>
            <pc:sldMk cId="832262544" sldId="278"/>
            <ac:spMk id="3" creationId="{400D1630-D8A3-FB25-A03F-9005D6343AB8}"/>
          </ac:spMkLst>
        </pc:spChg>
        <pc:spChg chg="add mod">
          <ac:chgData name="Juliana Novic" userId="1cafb529ee00379c" providerId="LiveId" clId="{19B78DA1-B002-45D0-A327-13FB612777DC}" dt="2022-06-07T22:00:29.160" v="1204" actId="1076"/>
          <ac:spMkLst>
            <pc:docMk/>
            <pc:sldMk cId="832262544" sldId="278"/>
            <ac:spMk id="4" creationId="{7B5E85E2-3945-4C37-2D85-EF923316E469}"/>
          </ac:spMkLst>
        </pc:spChg>
        <pc:spChg chg="add mod">
          <ac:chgData name="Juliana Novic" userId="1cafb529ee00379c" providerId="LiveId" clId="{19B78DA1-B002-45D0-A327-13FB612777DC}" dt="2022-06-07T22:00:07.168" v="1203" actId="1076"/>
          <ac:spMkLst>
            <pc:docMk/>
            <pc:sldMk cId="832262544" sldId="278"/>
            <ac:spMk id="5" creationId="{90B26C95-9601-396B-9F6B-C7C4370A1577}"/>
          </ac:spMkLst>
        </pc:spChg>
      </pc:sldChg>
      <pc:sldChg chg="addSp delSp modSp new mod modClrScheme chgLayout">
        <pc:chgData name="Juliana Novic" userId="1cafb529ee00379c" providerId="LiveId" clId="{19B78DA1-B002-45D0-A327-13FB612777DC}" dt="2022-06-07T22:03:19.839" v="1277" actId="1076"/>
        <pc:sldMkLst>
          <pc:docMk/>
          <pc:sldMk cId="3365378775" sldId="279"/>
        </pc:sldMkLst>
        <pc:spChg chg="del mod ord">
          <ac:chgData name="Juliana Novic" userId="1cafb529ee00379c" providerId="LiveId" clId="{19B78DA1-B002-45D0-A327-13FB612777DC}" dt="2022-06-07T22:01:22.379" v="1206" actId="700"/>
          <ac:spMkLst>
            <pc:docMk/>
            <pc:sldMk cId="3365378775" sldId="279"/>
            <ac:spMk id="2" creationId="{1071E5ED-5B38-8D92-7F41-319F3E8777B5}"/>
          </ac:spMkLst>
        </pc:spChg>
        <pc:spChg chg="add del mod ord">
          <ac:chgData name="Juliana Novic" userId="1cafb529ee00379c" providerId="LiveId" clId="{19B78DA1-B002-45D0-A327-13FB612777DC}" dt="2022-06-07T22:01:27.151" v="1207" actId="478"/>
          <ac:spMkLst>
            <pc:docMk/>
            <pc:sldMk cId="3365378775" sldId="279"/>
            <ac:spMk id="3" creationId="{B719701C-1179-505A-6A20-24B2BE180F18}"/>
          </ac:spMkLst>
        </pc:spChg>
        <pc:spChg chg="add mod">
          <ac:chgData name="Juliana Novic" userId="1cafb529ee00379c" providerId="LiveId" clId="{19B78DA1-B002-45D0-A327-13FB612777DC}" dt="2022-06-07T22:02:23.121" v="1264" actId="14100"/>
          <ac:spMkLst>
            <pc:docMk/>
            <pc:sldMk cId="3365378775" sldId="279"/>
            <ac:spMk id="4" creationId="{4126969F-E187-149F-0A96-CF66C1CA7C76}"/>
          </ac:spMkLst>
        </pc:spChg>
        <pc:spChg chg="add mod">
          <ac:chgData name="Juliana Novic" userId="1cafb529ee00379c" providerId="LiveId" clId="{19B78DA1-B002-45D0-A327-13FB612777DC}" dt="2022-06-07T22:03:19.839" v="1277" actId="1076"/>
          <ac:spMkLst>
            <pc:docMk/>
            <pc:sldMk cId="3365378775" sldId="279"/>
            <ac:spMk id="6" creationId="{9EF0E43D-67AF-4A21-4FE1-A0DEF0627363}"/>
          </ac:spMkLst>
        </pc:spChg>
      </pc:sldChg>
      <pc:sldChg chg="addSp delSp modSp new mod modClrScheme chgLayout">
        <pc:chgData name="Juliana Novic" userId="1cafb529ee00379c" providerId="LiveId" clId="{19B78DA1-B002-45D0-A327-13FB612777DC}" dt="2022-06-07T22:09:16.925" v="1366" actId="1076"/>
        <pc:sldMkLst>
          <pc:docMk/>
          <pc:sldMk cId="3319475441" sldId="280"/>
        </pc:sldMkLst>
        <pc:spChg chg="del mod ord">
          <ac:chgData name="Juliana Novic" userId="1cafb529ee00379c" providerId="LiveId" clId="{19B78DA1-B002-45D0-A327-13FB612777DC}" dt="2022-06-07T22:03:27.815" v="1279" actId="700"/>
          <ac:spMkLst>
            <pc:docMk/>
            <pc:sldMk cId="3319475441" sldId="280"/>
            <ac:spMk id="2" creationId="{F89E4211-D8CD-20C8-0F4A-439FB4AFB29A}"/>
          </ac:spMkLst>
        </pc:spChg>
        <pc:spChg chg="add del mod ord">
          <ac:chgData name="Juliana Novic" userId="1cafb529ee00379c" providerId="LiveId" clId="{19B78DA1-B002-45D0-A327-13FB612777DC}" dt="2022-06-07T22:03:36.322" v="1281" actId="478"/>
          <ac:spMkLst>
            <pc:docMk/>
            <pc:sldMk cId="3319475441" sldId="280"/>
            <ac:spMk id="3" creationId="{5455B89C-DA6E-B707-A1AD-A95D5023185E}"/>
          </ac:spMkLst>
        </pc:spChg>
        <pc:spChg chg="add del mod ord">
          <ac:chgData name="Juliana Novic" userId="1cafb529ee00379c" providerId="LiveId" clId="{19B78DA1-B002-45D0-A327-13FB612777DC}" dt="2022-06-07T22:03:39.495" v="1282" actId="478"/>
          <ac:spMkLst>
            <pc:docMk/>
            <pc:sldMk cId="3319475441" sldId="280"/>
            <ac:spMk id="4" creationId="{D8C77109-C333-6770-D00B-D18F7F90F1BC}"/>
          </ac:spMkLst>
        </pc:spChg>
        <pc:spChg chg="add mod">
          <ac:chgData name="Juliana Novic" userId="1cafb529ee00379c" providerId="LiveId" clId="{19B78DA1-B002-45D0-A327-13FB612777DC}" dt="2022-06-07T22:05:13.772" v="1291" actId="14100"/>
          <ac:spMkLst>
            <pc:docMk/>
            <pc:sldMk cId="3319475441" sldId="280"/>
            <ac:spMk id="5" creationId="{E83CEDFF-A4DB-911F-2B8A-40796BDD4954}"/>
          </ac:spMkLst>
        </pc:spChg>
        <pc:spChg chg="add mod">
          <ac:chgData name="Juliana Novic" userId="1cafb529ee00379c" providerId="LiveId" clId="{19B78DA1-B002-45D0-A327-13FB612777DC}" dt="2022-06-07T22:09:16.925" v="1366" actId="1076"/>
          <ac:spMkLst>
            <pc:docMk/>
            <pc:sldMk cId="3319475441" sldId="280"/>
            <ac:spMk id="7" creationId="{E3861CAF-68F3-22CE-84F0-A93B6463277C}"/>
          </ac:spMkLst>
        </pc:spChg>
      </pc:sldChg>
      <pc:sldChg chg="addSp delSp modSp new mod">
        <pc:chgData name="Juliana Novic" userId="1cafb529ee00379c" providerId="LiveId" clId="{19B78DA1-B002-45D0-A327-13FB612777DC}" dt="2022-06-07T22:13:41.099" v="1412" actId="207"/>
        <pc:sldMkLst>
          <pc:docMk/>
          <pc:sldMk cId="1133940387" sldId="281"/>
        </pc:sldMkLst>
        <pc:spChg chg="del">
          <ac:chgData name="Juliana Novic" userId="1cafb529ee00379c" providerId="LiveId" clId="{19B78DA1-B002-45D0-A327-13FB612777DC}" dt="2022-06-07T22:10:58.979" v="1368" actId="478"/>
          <ac:spMkLst>
            <pc:docMk/>
            <pc:sldMk cId="1133940387" sldId="281"/>
            <ac:spMk id="2" creationId="{5267A326-2F73-B563-4600-ABB4D784155C}"/>
          </ac:spMkLst>
        </pc:spChg>
        <pc:spChg chg="add mod">
          <ac:chgData name="Juliana Novic" userId="1cafb529ee00379c" providerId="LiveId" clId="{19B78DA1-B002-45D0-A327-13FB612777DC}" dt="2022-06-07T22:11:32.216" v="1374" actId="14100"/>
          <ac:spMkLst>
            <pc:docMk/>
            <pc:sldMk cId="1133940387" sldId="281"/>
            <ac:spMk id="3" creationId="{5846A1A0-E2CA-F217-E22B-E95530D0CA84}"/>
          </ac:spMkLst>
        </pc:spChg>
        <pc:spChg chg="add mod">
          <ac:chgData name="Juliana Novic" userId="1cafb529ee00379c" providerId="LiveId" clId="{19B78DA1-B002-45D0-A327-13FB612777DC}" dt="2022-06-07T22:12:16.563" v="1378" actId="1076"/>
          <ac:spMkLst>
            <pc:docMk/>
            <pc:sldMk cId="1133940387" sldId="281"/>
            <ac:spMk id="5" creationId="{DA43B923-7F56-1EC4-F932-7F8049AB70DC}"/>
          </ac:spMkLst>
        </pc:spChg>
        <pc:spChg chg="add mod">
          <ac:chgData name="Juliana Novic" userId="1cafb529ee00379c" providerId="LiveId" clId="{19B78DA1-B002-45D0-A327-13FB612777DC}" dt="2022-06-07T22:12:55.373" v="1384" actId="1076"/>
          <ac:spMkLst>
            <pc:docMk/>
            <pc:sldMk cId="1133940387" sldId="281"/>
            <ac:spMk id="7" creationId="{D584F9D7-4AC7-53DE-9401-6D16DE4E861B}"/>
          </ac:spMkLst>
        </pc:spChg>
        <pc:spChg chg="add mod">
          <ac:chgData name="Juliana Novic" userId="1cafb529ee00379c" providerId="LiveId" clId="{19B78DA1-B002-45D0-A327-13FB612777DC}" dt="2022-06-07T22:13:23.099" v="1392" actId="207"/>
          <ac:spMkLst>
            <pc:docMk/>
            <pc:sldMk cId="1133940387" sldId="281"/>
            <ac:spMk id="8" creationId="{69FCF1EF-8C4B-786D-199E-D85D25FD97EA}"/>
          </ac:spMkLst>
        </pc:spChg>
        <pc:spChg chg="add mod">
          <ac:chgData name="Juliana Novic" userId="1cafb529ee00379c" providerId="LiveId" clId="{19B78DA1-B002-45D0-A327-13FB612777DC}" dt="2022-06-07T22:13:41.099" v="1412" actId="207"/>
          <ac:spMkLst>
            <pc:docMk/>
            <pc:sldMk cId="1133940387" sldId="281"/>
            <ac:spMk id="9" creationId="{2550C177-E0F1-9E45-614E-956DC6497143}"/>
          </ac:spMkLst>
        </pc:spChg>
      </pc:sldChg>
      <pc:sldChg chg="addSp delSp modSp new mod modClrScheme chgLayout">
        <pc:chgData name="Juliana Novic" userId="1cafb529ee00379c" providerId="LiveId" clId="{19B78DA1-B002-45D0-A327-13FB612777DC}" dt="2022-06-07T22:15:44.614" v="1426" actId="1076"/>
        <pc:sldMkLst>
          <pc:docMk/>
          <pc:sldMk cId="3696538073" sldId="282"/>
        </pc:sldMkLst>
        <pc:spChg chg="del mod ord">
          <ac:chgData name="Juliana Novic" userId="1cafb529ee00379c" providerId="LiveId" clId="{19B78DA1-B002-45D0-A327-13FB612777DC}" dt="2022-06-07T22:13:58.090" v="1414" actId="700"/>
          <ac:spMkLst>
            <pc:docMk/>
            <pc:sldMk cId="3696538073" sldId="282"/>
            <ac:spMk id="2" creationId="{010465E5-480E-36D9-B512-F609F2822BF7}"/>
          </ac:spMkLst>
        </pc:spChg>
        <pc:spChg chg="add del mod ord">
          <ac:chgData name="Juliana Novic" userId="1cafb529ee00379c" providerId="LiveId" clId="{19B78DA1-B002-45D0-A327-13FB612777DC}" dt="2022-06-07T22:14:02.173" v="1415" actId="478"/>
          <ac:spMkLst>
            <pc:docMk/>
            <pc:sldMk cId="3696538073" sldId="282"/>
            <ac:spMk id="3" creationId="{41CAC52B-827E-23AC-566D-CDC8B3100C86}"/>
          </ac:spMkLst>
        </pc:spChg>
        <pc:spChg chg="add mod">
          <ac:chgData name="Juliana Novic" userId="1cafb529ee00379c" providerId="LiveId" clId="{19B78DA1-B002-45D0-A327-13FB612777DC}" dt="2022-06-07T22:15:44.614" v="1426" actId="1076"/>
          <ac:spMkLst>
            <pc:docMk/>
            <pc:sldMk cId="3696538073" sldId="282"/>
            <ac:spMk id="5" creationId="{7C231608-A993-D279-EEDD-B3EE64A186C9}"/>
          </ac:spMkLst>
        </pc:spChg>
      </pc:sldChg>
      <pc:sldChg chg="addSp delSp modSp new mod modClrScheme chgLayout">
        <pc:chgData name="Juliana Novic" userId="1cafb529ee00379c" providerId="LiveId" clId="{19B78DA1-B002-45D0-A327-13FB612777DC}" dt="2022-06-07T22:17:10.151" v="1455" actId="14100"/>
        <pc:sldMkLst>
          <pc:docMk/>
          <pc:sldMk cId="1663049090" sldId="283"/>
        </pc:sldMkLst>
        <pc:spChg chg="del mod ord">
          <ac:chgData name="Juliana Novic" userId="1cafb529ee00379c" providerId="LiveId" clId="{19B78DA1-B002-45D0-A327-13FB612777DC}" dt="2022-06-07T22:16:18.136" v="1428" actId="700"/>
          <ac:spMkLst>
            <pc:docMk/>
            <pc:sldMk cId="1663049090" sldId="283"/>
            <ac:spMk id="2" creationId="{2187ED5F-B182-3F33-A622-3FDF42B22CDC}"/>
          </ac:spMkLst>
        </pc:spChg>
        <pc:spChg chg="add del mod ord">
          <ac:chgData name="Juliana Novic" userId="1cafb529ee00379c" providerId="LiveId" clId="{19B78DA1-B002-45D0-A327-13FB612777DC}" dt="2022-06-07T22:16:22.425" v="1429" actId="478"/>
          <ac:spMkLst>
            <pc:docMk/>
            <pc:sldMk cId="1663049090" sldId="283"/>
            <ac:spMk id="3" creationId="{2FA38E1D-9040-8727-C009-487CDDC39DE3}"/>
          </ac:spMkLst>
        </pc:spChg>
        <pc:spChg chg="add mod">
          <ac:chgData name="Juliana Novic" userId="1cafb529ee00379c" providerId="LiveId" clId="{19B78DA1-B002-45D0-A327-13FB612777DC}" dt="2022-06-07T22:17:10.151" v="1455" actId="14100"/>
          <ac:spMkLst>
            <pc:docMk/>
            <pc:sldMk cId="1663049090" sldId="283"/>
            <ac:spMk id="5" creationId="{7BE1CE2C-24F0-2481-5AC7-4A5B05436DD6}"/>
          </ac:spMkLst>
        </pc:spChg>
        <pc:spChg chg="add mod">
          <ac:chgData name="Juliana Novic" userId="1cafb529ee00379c" providerId="LiveId" clId="{19B78DA1-B002-45D0-A327-13FB612777DC}" dt="2022-06-07T22:16:52.655" v="1454" actId="207"/>
          <ac:spMkLst>
            <pc:docMk/>
            <pc:sldMk cId="1663049090" sldId="283"/>
            <ac:spMk id="6" creationId="{35C5C288-6250-FC17-2282-F9F4EDFE3698}"/>
          </ac:spMkLst>
        </pc:spChg>
      </pc:sldChg>
      <pc:sldChg chg="addSp delSp modSp new mod modClrScheme chgLayout">
        <pc:chgData name="Juliana Novic" userId="1cafb529ee00379c" providerId="LiveId" clId="{19B78DA1-B002-45D0-A327-13FB612777DC}" dt="2022-06-07T22:25:06.960" v="1562" actId="313"/>
        <pc:sldMkLst>
          <pc:docMk/>
          <pc:sldMk cId="3498741041" sldId="284"/>
        </pc:sldMkLst>
        <pc:spChg chg="del mod ord">
          <ac:chgData name="Juliana Novic" userId="1cafb529ee00379c" providerId="LiveId" clId="{19B78DA1-B002-45D0-A327-13FB612777DC}" dt="2022-06-07T22:20:00.498" v="1457" actId="700"/>
          <ac:spMkLst>
            <pc:docMk/>
            <pc:sldMk cId="3498741041" sldId="284"/>
            <ac:spMk id="2" creationId="{8B6EF692-9ABB-AD06-5AD3-E6345C88CA83}"/>
          </ac:spMkLst>
        </pc:spChg>
        <pc:spChg chg="add del mod ord">
          <ac:chgData name="Juliana Novic" userId="1cafb529ee00379c" providerId="LiveId" clId="{19B78DA1-B002-45D0-A327-13FB612777DC}" dt="2022-06-07T22:20:03.885" v="1458" actId="478"/>
          <ac:spMkLst>
            <pc:docMk/>
            <pc:sldMk cId="3498741041" sldId="284"/>
            <ac:spMk id="3" creationId="{07A6D21D-F79F-341B-6CE6-4659F450D990}"/>
          </ac:spMkLst>
        </pc:spChg>
        <pc:spChg chg="add mod">
          <ac:chgData name="Juliana Novic" userId="1cafb529ee00379c" providerId="LiveId" clId="{19B78DA1-B002-45D0-A327-13FB612777DC}" dt="2022-06-07T22:20:28.701" v="1491" actId="255"/>
          <ac:spMkLst>
            <pc:docMk/>
            <pc:sldMk cId="3498741041" sldId="284"/>
            <ac:spMk id="4" creationId="{5939AD7F-1F3B-3269-CEF9-7B49E4044E40}"/>
          </ac:spMkLst>
        </pc:spChg>
        <pc:spChg chg="add mod">
          <ac:chgData name="Juliana Novic" userId="1cafb529ee00379c" providerId="LiveId" clId="{19B78DA1-B002-45D0-A327-13FB612777DC}" dt="2022-06-07T22:25:06.960" v="1562" actId="313"/>
          <ac:spMkLst>
            <pc:docMk/>
            <pc:sldMk cId="3498741041" sldId="284"/>
            <ac:spMk id="6" creationId="{6EE04D19-1223-810C-397D-26C93F62143D}"/>
          </ac:spMkLst>
        </pc:spChg>
      </pc:sldChg>
      <pc:sldMasterChg chg="del delSldLayout">
        <pc:chgData name="Juliana Novic" userId="1cafb529ee00379c" providerId="LiveId" clId="{19B78DA1-B002-45D0-A327-13FB612777DC}" dt="2022-06-07T21:54:59.797" v="1135" actId="700"/>
        <pc:sldMasterMkLst>
          <pc:docMk/>
          <pc:sldMasterMk cId="0" sldId="2147483670"/>
        </pc:sldMasterMkLst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48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55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Juliana Novic" userId="1cafb529ee00379c" providerId="LiveId" clId="{19B78DA1-B002-45D0-A327-13FB612777DC}" dt="2022-06-07T21:54:59.797" v="1135" actId="700"/>
          <pc:sldLayoutMkLst>
            <pc:docMk/>
            <pc:sldMasterMk cId="0" sldId="2147483670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cc5674052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2cc5674052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cc5674052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2cc5674052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cc5674052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2cc5674052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c5674052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2cc5674052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c5674052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2cc5674052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c5674052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2cc5674052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cc5674052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2cc5674052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c567405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2cc567405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cc5674052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2cc5674052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cc5674052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2cc5674052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5" name="Google Shape;75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4" name="Google Shape;84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94" name="Google Shape;94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2e/chapter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854874" y="739899"/>
            <a:ext cx="7535125" cy="109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100" dirty="0"/>
              <a:t>Dictionaries and Structuring Data</a:t>
            </a:r>
            <a:endParaRPr sz="6100"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1277275" y="1730350"/>
            <a:ext cx="3071100" cy="24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623"/>
              <a:buNone/>
            </a:pPr>
            <a:r>
              <a:rPr lang="en" sz="3122" dirty="0"/>
              <a:t>Python Basics </a:t>
            </a:r>
            <a:endParaRPr sz="3122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402"/>
              <a:buNone/>
            </a:pPr>
            <a:r>
              <a:rPr lang="en" sz="2814" dirty="0"/>
              <a:t>Cleveland PyLadies</a:t>
            </a:r>
            <a:endParaRPr sz="2814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363"/>
              <a:buNone/>
            </a:pPr>
            <a:endParaRPr sz="2659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363"/>
              <a:buNone/>
            </a:pPr>
            <a:r>
              <a:rPr lang="en" sz="2659" dirty="0"/>
              <a:t>Julie Novic</a:t>
            </a:r>
            <a:endParaRPr sz="2659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363"/>
              <a:buNone/>
            </a:pPr>
            <a:r>
              <a:rPr lang="en" sz="2659" dirty="0"/>
              <a:t>Jayce Renner</a:t>
            </a:r>
            <a:endParaRPr sz="2659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n" dirty="0"/>
              <a:t>based on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n" i="1" dirty="0"/>
              <a:t>Automate The Boring Stuff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n" dirty="0"/>
              <a:t>Chapter 5</a:t>
            </a:r>
            <a:endParaRPr dirty="0"/>
          </a:p>
        </p:txBody>
      </p:sp>
      <p:pic>
        <p:nvPicPr>
          <p:cNvPr id="132" name="Google Shape;132;p2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450" y="1836925"/>
            <a:ext cx="3892550" cy="21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5AA7A1-82F2-D269-35E2-E3D73E70BF54}"/>
              </a:ext>
            </a:extLst>
          </p:cNvPr>
          <p:cNvSpPr txBox="1"/>
          <p:nvPr/>
        </p:nvSpPr>
        <p:spPr>
          <a:xfrm>
            <a:off x="750711" y="321733"/>
            <a:ext cx="56049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effectLst/>
                <a:latin typeface="+mj-lt"/>
              </a:rPr>
              <a:t>The keys(), values(), and items() Methods</a:t>
            </a:r>
            <a:endParaRPr lang="en-US" sz="20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C7575-6AB7-5CF5-A646-05EAA4DBC0EB}"/>
              </a:ext>
            </a:extLst>
          </p:cNvPr>
          <p:cNvSpPr txBox="1"/>
          <p:nvPr/>
        </p:nvSpPr>
        <p:spPr>
          <a:xfrm>
            <a:off x="2218267" y="993801"/>
            <a:ext cx="45720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 {'color': 'red', 'age': 42}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 v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spam.values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...    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print(v)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D8E21-C31B-6D0E-2CF5-BD160A33586B}"/>
              </a:ext>
            </a:extLst>
          </p:cNvPr>
          <p:cNvSpPr txBox="1"/>
          <p:nvPr/>
        </p:nvSpPr>
        <p:spPr>
          <a:xfrm>
            <a:off x="2218267" y="1879252"/>
            <a:ext cx="457200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 k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spam.keys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...    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print(k)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spam.items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...    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1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5E85E2-3945-4C37-2D85-EF923316E469}"/>
              </a:ext>
            </a:extLst>
          </p:cNvPr>
          <p:cNvSpPr txBox="1"/>
          <p:nvPr/>
        </p:nvSpPr>
        <p:spPr>
          <a:xfrm>
            <a:off x="1907821" y="1727202"/>
            <a:ext cx="501791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 {'color': 'red', 'age': 42}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spam.keys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spam.keys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26C95-9601-396B-9F6B-C7C4370A1577}"/>
              </a:ext>
            </a:extLst>
          </p:cNvPr>
          <p:cNvSpPr txBox="1"/>
          <p:nvPr/>
        </p:nvSpPr>
        <p:spPr>
          <a:xfrm>
            <a:off x="1834445" y="976490"/>
            <a:ext cx="459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Using the list() function</a:t>
            </a:r>
          </a:p>
        </p:txBody>
      </p:sp>
    </p:spTree>
    <p:extLst>
      <p:ext uri="{BB962C8B-B14F-4D97-AF65-F5344CB8AC3E}">
        <p14:creationId xmlns:p14="http://schemas.microsoft.com/office/powerpoint/2010/main" val="83226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6969F-E187-149F-0A96-CF66C1CA7C76}"/>
              </a:ext>
            </a:extLst>
          </p:cNvPr>
          <p:cNvSpPr txBox="1"/>
          <p:nvPr/>
        </p:nvSpPr>
        <p:spPr>
          <a:xfrm>
            <a:off x="1258711" y="372534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in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i="1" dirty="0">
                <a:solidFill>
                  <a:schemeClr val="bg1"/>
                </a:solidFill>
              </a:rPr>
              <a:t>not in </a:t>
            </a:r>
            <a:r>
              <a:rPr lang="en-US" sz="2400" dirty="0">
                <a:solidFill>
                  <a:schemeClr val="bg1"/>
                </a:solidFill>
              </a:rPr>
              <a:t>with dictionaries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0E43D-67AF-4A21-4FE1-A0DEF0627363}"/>
              </a:ext>
            </a:extLst>
          </p:cNvPr>
          <p:cNvSpPr txBox="1"/>
          <p:nvPr/>
        </p:nvSpPr>
        <p:spPr>
          <a:xfrm>
            <a:off x="1975853" y="1216949"/>
            <a:ext cx="4572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 {'name':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Zophie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'age': 7}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'name'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spam.keys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Zophie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spam.values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'color'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spam.keys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'color' not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spam.keys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'color' in spam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7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CEDFF-A4DB-911F-2B8A-40796BDD4954}"/>
              </a:ext>
            </a:extLst>
          </p:cNvPr>
          <p:cNvSpPr txBox="1"/>
          <p:nvPr/>
        </p:nvSpPr>
        <p:spPr>
          <a:xfrm>
            <a:off x="1390315" y="566821"/>
            <a:ext cx="3801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/>
                <a:latin typeface="TradeGothicLTStd"/>
              </a:rPr>
              <a:t>The get() Method</a:t>
            </a:r>
            <a:endParaRPr lang="en-US" sz="2800" b="1" i="0" dirty="0">
              <a:solidFill>
                <a:schemeClr val="bg1"/>
              </a:solidFill>
              <a:effectLst/>
              <a:latin typeface="TradeGothicLTStd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61CAF-68F3-22CE-84F0-A93B6463277C}"/>
              </a:ext>
            </a:extLst>
          </p:cNvPr>
          <p:cNvSpPr txBox="1"/>
          <p:nvPr/>
        </p:nvSpPr>
        <p:spPr>
          <a:xfrm>
            <a:off x="1112064" y="1444922"/>
            <a:ext cx="6721641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picnicItems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{'apples': 5, 'cups': 2}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f'I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am bringing {str(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picnicItems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[‘cups’])} cups.’</a:t>
            </a:r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dirty="0" err="1">
                <a:latin typeface="Courier New" panose="02070309020205020404" pitchFamily="49" charset="0"/>
              </a:rPr>
              <a:t>f’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am bringing {str(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picnicItems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['eggs’])} eggs.'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f'I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am bringing {str(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picnicItems.get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('cups', 0))} cups.'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dirty="0" err="1">
                <a:latin typeface="Courier New" panose="02070309020205020404" pitchFamily="49" charset="0"/>
              </a:rPr>
              <a:t>f’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am bringing 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picnicItems.get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('eggs', 0)} eggs.'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7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46A1A0-E2CA-F217-E22B-E95530D0CA84}"/>
              </a:ext>
            </a:extLst>
          </p:cNvPr>
          <p:cNvSpPr txBox="1"/>
          <p:nvPr/>
        </p:nvSpPr>
        <p:spPr>
          <a:xfrm>
            <a:off x="1140311" y="516367"/>
            <a:ext cx="4717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/>
                <a:latin typeface="TradeGothicLTStd"/>
              </a:rPr>
              <a:t>The </a:t>
            </a:r>
            <a:r>
              <a:rPr lang="en-US" sz="2800" b="1" i="1" dirty="0" err="1">
                <a:solidFill>
                  <a:schemeClr val="bg1"/>
                </a:solidFill>
                <a:effectLst/>
                <a:latin typeface="TradeGothicLTStd"/>
              </a:rPr>
              <a:t>setdefault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radeGothicLTStd"/>
              </a:rPr>
              <a:t>() Method</a:t>
            </a:r>
            <a:endParaRPr lang="en-US" sz="2800" b="1" i="0" dirty="0">
              <a:solidFill>
                <a:schemeClr val="bg1"/>
              </a:solidFill>
              <a:effectLst/>
              <a:latin typeface="TradeGothicLTStd"/>
            </a:endParaRP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B923-7F56-1EC4-F932-7F8049AB70DC}"/>
              </a:ext>
            </a:extLst>
          </p:cNvPr>
          <p:cNvSpPr txBox="1"/>
          <p:nvPr/>
        </p:nvSpPr>
        <p:spPr>
          <a:xfrm>
            <a:off x="1530276" y="2571750"/>
            <a:ext cx="45720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 {'name': 'Pooka', 'age': 5}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 'color' not in spam: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spam['color'] = 'black'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4F9D7-4AC7-53DE-9401-6D16DE4E861B}"/>
              </a:ext>
            </a:extLst>
          </p:cNvPr>
          <p:cNvSpPr txBox="1"/>
          <p:nvPr/>
        </p:nvSpPr>
        <p:spPr>
          <a:xfrm>
            <a:off x="1530276" y="1421670"/>
            <a:ext cx="45720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 {'name': 'Pooka', 'age': 5}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spam.setdefault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('color', 'black')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CF1EF-8C4B-786D-199E-D85D25FD97EA}"/>
              </a:ext>
            </a:extLst>
          </p:cNvPr>
          <p:cNvSpPr txBox="1"/>
          <p:nvPr/>
        </p:nvSpPr>
        <p:spPr>
          <a:xfrm>
            <a:off x="1452283" y="111389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0C177-E0F1-9E45-614E-956DC6497143}"/>
              </a:ext>
            </a:extLst>
          </p:cNvPr>
          <p:cNvSpPr txBox="1"/>
          <p:nvPr/>
        </p:nvSpPr>
        <p:spPr>
          <a:xfrm>
            <a:off x="1530276" y="2218172"/>
            <a:ext cx="161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Instead of this</a:t>
            </a:r>
          </a:p>
        </p:txBody>
      </p:sp>
    </p:spTree>
    <p:extLst>
      <p:ext uri="{BB962C8B-B14F-4D97-AF65-F5344CB8AC3E}">
        <p14:creationId xmlns:p14="http://schemas.microsoft.com/office/powerpoint/2010/main" val="113394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31608-A993-D279-EEDD-B3EE64A186C9}"/>
              </a:ext>
            </a:extLst>
          </p:cNvPr>
          <p:cNvSpPr txBox="1"/>
          <p:nvPr/>
        </p:nvSpPr>
        <p:spPr>
          <a:xfrm>
            <a:off x="2216075" y="818226"/>
            <a:ext cx="45720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 = 'It was a bright cold day in April, and the clocks were striking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thirteen.'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 = {}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 character in message: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count.setdefault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(character, 0)</a:t>
            </a:r>
            <a:br>
              <a:rPr lang="en-US" dirty="0"/>
            </a:br>
            <a:r>
              <a:rPr lang="en-US" dirty="0">
                <a:latin typeface="ArialUnicodeMS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count[character] = count[character] + 1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print(count)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E1CE2C-24F0-2481-5AC7-4A5B05436DD6}"/>
              </a:ext>
            </a:extLst>
          </p:cNvPr>
          <p:cNvSpPr txBox="1"/>
          <p:nvPr/>
        </p:nvSpPr>
        <p:spPr>
          <a:xfrm>
            <a:off x="1489933" y="861110"/>
            <a:ext cx="5233596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 = 'It was a bright cold day in April, and the clocks were striking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thirteen.'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 = {}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 character in message: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count.setdefault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(character, 0)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count[character] = count[character] + 1</a:t>
            </a:r>
            <a:br>
              <a:rPr lang="en-US" dirty="0"/>
            </a:br>
            <a:br>
              <a:rPr lang="en-US" dirty="0"/>
            </a:b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(count)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5C288-6250-FC17-2282-F9F4EDFE3698}"/>
              </a:ext>
            </a:extLst>
          </p:cNvPr>
          <p:cNvSpPr txBox="1"/>
          <p:nvPr/>
        </p:nvSpPr>
        <p:spPr>
          <a:xfrm>
            <a:off x="1527586" y="435685"/>
            <a:ext cx="17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Pretty Printing</a:t>
            </a:r>
          </a:p>
        </p:txBody>
      </p:sp>
    </p:spTree>
    <p:extLst>
      <p:ext uri="{BB962C8B-B14F-4D97-AF65-F5344CB8AC3E}">
        <p14:creationId xmlns:p14="http://schemas.microsoft.com/office/powerpoint/2010/main" val="166304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9AD7F-1F3B-3269-CEF9-7B49E4044E40}"/>
              </a:ext>
            </a:extLst>
          </p:cNvPr>
          <p:cNvSpPr txBox="1"/>
          <p:nvPr/>
        </p:nvSpPr>
        <p:spPr>
          <a:xfrm>
            <a:off x="763793" y="349624"/>
            <a:ext cx="342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Nested Dictionaries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04D19-1223-810C-397D-26C93F62143D}"/>
              </a:ext>
            </a:extLst>
          </p:cNvPr>
          <p:cNvSpPr txBox="1"/>
          <p:nvPr/>
        </p:nvSpPr>
        <p:spPr>
          <a:xfrm>
            <a:off x="450858" y="1254446"/>
            <a:ext cx="8507287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allGuests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{'Alice': {'apples': 5, 'pretzels': 12},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'Bob': {'ham sandwiches': 3, 'apples': 2},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'Carol': {'cups': 3, 'apple pies': 1}}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totalBrought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(guests, item):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numBrought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ArialUnicodeMS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for k, v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guests.items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numBrought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numBrought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v.get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(item, 0)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return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numBrought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print('Number of things being brought:')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print(f' - Apples          </a:t>
            </a:r>
            <a:r>
              <a:rPr lang="en-US" dirty="0">
                <a:latin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totalBrought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allGuests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'apples’))}’)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print(f' - Cups           </a:t>
            </a:r>
            <a:r>
              <a:rPr lang="en-US" dirty="0">
                <a:latin typeface="Courier New" panose="02070309020205020404" pitchFamily="49" charset="0"/>
              </a:rPr>
              <a:t> {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totalBrought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allGuests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'cups’))}’)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print(f' - Cakes           {str(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totalBrought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allGuests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'cakes’))}’)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print(f' - Ham Sandwiches </a:t>
            </a:r>
            <a:r>
              <a:rPr lang="en-US" dirty="0">
                <a:latin typeface="Courier New" panose="02070309020205020404" pitchFamily="49" charset="0"/>
              </a:rPr>
              <a:t> {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totalBrought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allGuests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'ham sandwiches’))}’)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print(f' - Apple Pies     </a:t>
            </a:r>
            <a:r>
              <a:rPr lang="en-US" dirty="0">
                <a:latin typeface="Courier New" panose="02070309020205020404" pitchFamily="49" charset="0"/>
              </a:rPr>
              <a:t> {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totalBrought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allGuests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'apple pies’))}’)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1401700" y="638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Homework for next time</a:t>
            </a:r>
            <a:endParaRPr sz="3300"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1777450" y="1437850"/>
            <a:ext cx="69027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Review chapter 5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700" dirty="0"/>
              <a:t>Dictionaries and Structuring Data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000" u="sng" dirty="0">
                <a:solidFill>
                  <a:schemeClr val="hlink"/>
                </a:solidFill>
                <a:hlinkClick r:id="rId3"/>
              </a:rPr>
              <a:t>https://automatetheboringstuff.com/2e/chapter5/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62954" y="342105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" dirty="0"/>
              <a:t>Objectives:</a:t>
            </a:r>
            <a:br>
              <a:rPr lang="en" dirty="0"/>
            </a:br>
            <a:r>
              <a:rPr lang="en" sz="3600" dirty="0"/>
              <a:t>1) Dictionaries</a:t>
            </a:r>
            <a:br>
              <a:rPr lang="en" sz="3600" dirty="0"/>
            </a:br>
            <a:r>
              <a:rPr lang="en" sz="3600" dirty="0"/>
              <a:t>2) Methods Used with Dictionaries</a:t>
            </a:r>
            <a:br>
              <a:rPr lang="en" sz="3600" dirty="0"/>
            </a:br>
            <a:r>
              <a:rPr lang="en" sz="3600" dirty="0"/>
              <a:t>3) Review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52774" y="308679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Definitions: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2279224" y="1438069"/>
            <a:ext cx="6804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Dictionaries: a mutable collection of many values.  But unlike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indexes of lists, the keys of dictionaries can be any data type, not just integers.</a:t>
            </a:r>
            <a:endParaRPr dirty="0"/>
          </a:p>
        </p:txBody>
      </p:sp>
      <p:sp>
        <p:nvSpPr>
          <p:cNvPr id="144" name="Google Shape;144;p27"/>
          <p:cNvSpPr txBox="1"/>
          <p:nvPr/>
        </p:nvSpPr>
        <p:spPr>
          <a:xfrm>
            <a:off x="2386709" y="2484104"/>
            <a:ext cx="4787153" cy="738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myCat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{'size': 'fat', 'color': 'gray', 'disposition': 'loud'}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1284334" y="377667"/>
            <a:ext cx="3287666" cy="9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" dirty="0"/>
              <a:t>Key-Value Pair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2C43B-BFA7-9BAF-BA73-AD5A9DDD3FF7}"/>
              </a:ext>
            </a:extLst>
          </p:cNvPr>
          <p:cNvSpPr txBox="1"/>
          <p:nvPr/>
        </p:nvSpPr>
        <p:spPr>
          <a:xfrm>
            <a:off x="815453" y="2884814"/>
            <a:ext cx="751309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myCat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{'size': 'fat'}</a:t>
            </a:r>
            <a:endParaRPr lang="en-US" sz="40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3932334-12C4-718B-0961-12110EC2D739}"/>
              </a:ext>
            </a:extLst>
          </p:cNvPr>
          <p:cNvSpPr/>
          <p:nvPr/>
        </p:nvSpPr>
        <p:spPr>
          <a:xfrm>
            <a:off x="4408227" y="1794681"/>
            <a:ext cx="204716" cy="859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B25A1E-8375-2C24-084D-4CE153A08272}"/>
              </a:ext>
            </a:extLst>
          </p:cNvPr>
          <p:cNvSpPr/>
          <p:nvPr/>
        </p:nvSpPr>
        <p:spPr>
          <a:xfrm>
            <a:off x="6757917" y="1794681"/>
            <a:ext cx="204716" cy="859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52D37-6C15-740E-B755-8C6CD15BD3AB}"/>
              </a:ext>
            </a:extLst>
          </p:cNvPr>
          <p:cNvSpPr txBox="1"/>
          <p:nvPr/>
        </p:nvSpPr>
        <p:spPr>
          <a:xfrm>
            <a:off x="4258101" y="1486904"/>
            <a:ext cx="50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089A3-0D77-A6B6-4051-8AF27D4DD98D}"/>
              </a:ext>
            </a:extLst>
          </p:cNvPr>
          <p:cNvSpPr txBox="1"/>
          <p:nvPr/>
        </p:nvSpPr>
        <p:spPr>
          <a:xfrm>
            <a:off x="6546376" y="1486903"/>
            <a:ext cx="72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007CF19-9F8F-021F-DA15-F3E7ED04F268}"/>
              </a:ext>
            </a:extLst>
          </p:cNvPr>
          <p:cNvSpPr/>
          <p:nvPr/>
        </p:nvSpPr>
        <p:spPr>
          <a:xfrm rot="16200000">
            <a:off x="5228216" y="1682658"/>
            <a:ext cx="715426" cy="4391611"/>
          </a:xfrm>
          <a:prstGeom prst="leftBrace">
            <a:avLst>
              <a:gd name="adj1" fmla="val 66336"/>
              <a:gd name="adj2" fmla="val 526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9988F-D644-ABDB-DE1E-96F6C872BBF9}"/>
              </a:ext>
            </a:extLst>
          </p:cNvPr>
          <p:cNvSpPr txBox="1"/>
          <p:nvPr/>
        </p:nvSpPr>
        <p:spPr>
          <a:xfrm>
            <a:off x="4876799" y="4228636"/>
            <a:ext cx="193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Dictionary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Indicator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624E04-B8E7-81C1-D23E-3C1F47FBC6AD}"/>
              </a:ext>
            </a:extLst>
          </p:cNvPr>
          <p:cNvSpPr/>
          <p:nvPr/>
        </p:nvSpPr>
        <p:spPr>
          <a:xfrm>
            <a:off x="5361992" y="3075681"/>
            <a:ext cx="609600" cy="444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4250DD-6FE1-5DE6-1BF9-FC1EC62F2204}"/>
              </a:ext>
            </a:extLst>
          </p:cNvPr>
          <p:cNvCxnSpPr>
            <a:stCxn id="11" idx="0"/>
          </p:cNvCxnSpPr>
          <p:nvPr/>
        </p:nvCxnSpPr>
        <p:spPr>
          <a:xfrm flipV="1">
            <a:off x="5666792" y="2139820"/>
            <a:ext cx="0" cy="93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9612E4-F1E6-0E45-D7C1-472D7617C282}"/>
              </a:ext>
            </a:extLst>
          </p:cNvPr>
          <p:cNvSpPr txBox="1"/>
          <p:nvPr/>
        </p:nvSpPr>
        <p:spPr>
          <a:xfrm>
            <a:off x="5195993" y="1660689"/>
            <a:ext cx="1067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Separates key: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1084852" y="647084"/>
            <a:ext cx="7657705" cy="3849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0" i="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   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myCat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['size']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f'My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cat has {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myCat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['color’]} fur.’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spam = {12345: ‘The Universe and Everything', 42: 'The Answer'}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b="0" i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1336025" y="659557"/>
            <a:ext cx="6884020" cy="2677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of Dictionaries Does Not Matter (Unlike Lists)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 ['cats', 'dogs', 'moose']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bacon = ['dogs', 'moose', 'cats']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== bacon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eggs = {'name':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Zophie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'species': 'cat', 'age': '8'}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ham = {'species': 'cat', 'age': '8', 'name':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Zophie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eggs == ham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1828815" y="469801"/>
            <a:ext cx="5014680" cy="105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 dirty="0"/>
              <a:t>Dictionaries cannot be sliced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973538" y="2151310"/>
            <a:ext cx="5434361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 {'name': 'Zophie', 'age': 7}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spam['color']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5858511" cy="95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" dirty="0"/>
              <a:t>Using Dictionaries</a:t>
            </a:r>
            <a:endParaRPr dirty="0"/>
          </a:p>
        </p:txBody>
      </p:sp>
      <p:sp>
        <p:nvSpPr>
          <p:cNvPr id="172" name="Google Shape;172;p32"/>
          <p:cNvSpPr txBox="1"/>
          <p:nvPr/>
        </p:nvSpPr>
        <p:spPr>
          <a:xfrm>
            <a:off x="490249" y="1374710"/>
            <a:ext cx="8092751" cy="3539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 birthdays = {'Alice': 'Apr 1', 'Bob': 'Dec 12', 'Carol': 'Mar 4’}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while True: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print('Enter a name: (blank to quit)')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name = input()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if name == '':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break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if name in birthdays: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print(birthdays[name] + ' is the birthday of ' + name)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else: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print('I do not have birthday information for ' + name)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print('What is their birthday?')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input()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birthdays[name]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bday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print('Birthday database updated.')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562719" y="271507"/>
            <a:ext cx="6263617" cy="14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 dirty="0"/>
              <a:t>Changing Values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 dirty="0"/>
              <a:t>Within A Dictionary</a:t>
            </a:r>
            <a:endParaRPr dirty="0"/>
          </a:p>
        </p:txBody>
      </p:sp>
      <p:sp>
        <p:nvSpPr>
          <p:cNvPr id="178" name="Google Shape;178;p33"/>
          <p:cNvSpPr txBox="1"/>
          <p:nvPr/>
        </p:nvSpPr>
        <p:spPr>
          <a:xfrm>
            <a:off x="1019540" y="1993261"/>
            <a:ext cx="7689031" cy="1815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{‘feline’:'cat’, ‘rodent’:'rat’, ‘land_mammal’:elephant’}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spam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spam[‘new_key’] = 'aardvark'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spam[‘land_mammal’] = spam[‘new_key’]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endParaRPr lang="en" dirty="0">
              <a:ea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" b="1" dirty="0">
                <a:latin typeface="Courier New" panose="02070309020205020404" pitchFamily="49" charset="0"/>
                <a:cs typeface="Courier New" panose="02070309020205020404" pitchFamily="49" charset="0"/>
              </a:rPr>
              <a:t>spam[‘land_mammal’] = ‘elephant’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1070</Words>
  <Application>Microsoft Office PowerPoint</Application>
  <PresentationFormat>On-screen Show (16:9)</PresentationFormat>
  <Paragraphs>63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ArialUnicodeMS</vt:lpstr>
      <vt:lpstr>TradeGothicLTStd</vt:lpstr>
      <vt:lpstr>Roboto</vt:lpstr>
      <vt:lpstr>Geometric</vt:lpstr>
      <vt:lpstr>Dictionaries and Structuring Data</vt:lpstr>
      <vt:lpstr>Objectives: 1) Dictionaries 2) Methods Used with Dictionaries 3) Review</vt:lpstr>
      <vt:lpstr>Definitions:</vt:lpstr>
      <vt:lpstr>Key-Value Pair</vt:lpstr>
      <vt:lpstr>PowerPoint Presentation</vt:lpstr>
      <vt:lpstr>PowerPoint Presentation</vt:lpstr>
      <vt:lpstr>Dictionaries cannot be sliced</vt:lpstr>
      <vt:lpstr>Using Dictionaries</vt:lpstr>
      <vt:lpstr>Changing Values  Within 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Juliana Novic</dc:creator>
  <cp:lastModifiedBy>Juliana Novic</cp:lastModifiedBy>
  <cp:revision>3</cp:revision>
  <dcterms:modified xsi:type="dcterms:W3CDTF">2022-06-07T22:25:15Z</dcterms:modified>
</cp:coreProperties>
</file>