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1AC24-1315-47EA-8B24-50A675587C37}" v="6" dt="2022-04-04T23:52:14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96" autoAdjust="0"/>
    <p:restoredTop sz="94660"/>
  </p:normalViewPr>
  <p:slideViewPr>
    <p:cSldViewPr snapToGrid="0">
      <p:cViewPr>
        <p:scale>
          <a:sx n="70" d="100"/>
          <a:sy n="70" d="100"/>
        </p:scale>
        <p:origin x="6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Novic" userId="1cafb529ee00379c" providerId="LiveId" clId="{F8B1AC24-1315-47EA-8B24-50A675587C37}"/>
    <pc:docChg chg="undo custSel addSld modSld">
      <pc:chgData name="Juliana Novic" userId="1cafb529ee00379c" providerId="LiveId" clId="{F8B1AC24-1315-47EA-8B24-50A675587C37}" dt="2022-04-04T23:52:40.729" v="1353" actId="313"/>
      <pc:docMkLst>
        <pc:docMk/>
      </pc:docMkLst>
      <pc:sldChg chg="addSp delSp modSp new mod">
        <pc:chgData name="Juliana Novic" userId="1cafb529ee00379c" providerId="LiveId" clId="{F8B1AC24-1315-47EA-8B24-50A675587C37}" dt="2022-04-04T23:32:56.678" v="148" actId="14100"/>
        <pc:sldMkLst>
          <pc:docMk/>
          <pc:sldMk cId="3029184324" sldId="265"/>
        </pc:sldMkLst>
        <pc:spChg chg="mod">
          <ac:chgData name="Juliana Novic" userId="1cafb529ee00379c" providerId="LiveId" clId="{F8B1AC24-1315-47EA-8B24-50A675587C37}" dt="2022-04-04T23:29:14.998" v="9" actId="20577"/>
          <ac:spMkLst>
            <pc:docMk/>
            <pc:sldMk cId="3029184324" sldId="265"/>
            <ac:spMk id="2" creationId="{4A69E443-7DF8-499B-8E96-52B39452566A}"/>
          </ac:spMkLst>
        </pc:spChg>
        <pc:spChg chg="del mod">
          <ac:chgData name="Juliana Novic" userId="1cafb529ee00379c" providerId="LiveId" clId="{F8B1AC24-1315-47EA-8B24-50A675587C37}" dt="2022-04-04T23:32:19.385" v="145" actId="21"/>
          <ac:spMkLst>
            <pc:docMk/>
            <pc:sldMk cId="3029184324" sldId="265"/>
            <ac:spMk id="3" creationId="{65B78730-C03B-46B5-B3AA-FCDECD8FDFDB}"/>
          </ac:spMkLst>
        </pc:spChg>
        <pc:spChg chg="add mod">
          <ac:chgData name="Juliana Novic" userId="1cafb529ee00379c" providerId="LiveId" clId="{F8B1AC24-1315-47EA-8B24-50A675587C37}" dt="2022-04-04T23:32:04.369" v="143" actId="20577"/>
          <ac:spMkLst>
            <pc:docMk/>
            <pc:sldMk cId="3029184324" sldId="265"/>
            <ac:spMk id="4" creationId="{8FF48712-9CFC-4A37-AE3E-86A74A29FA70}"/>
          </ac:spMkLst>
        </pc:spChg>
        <pc:spChg chg="add del mod">
          <ac:chgData name="Juliana Novic" userId="1cafb529ee00379c" providerId="LiveId" clId="{F8B1AC24-1315-47EA-8B24-50A675587C37}" dt="2022-04-04T23:32:41.843" v="146"/>
          <ac:spMkLst>
            <pc:docMk/>
            <pc:sldMk cId="3029184324" sldId="265"/>
            <ac:spMk id="6" creationId="{2E3E5C76-75BC-44C0-8ECB-A35FB4315C0C}"/>
          </ac:spMkLst>
        </pc:spChg>
        <pc:spChg chg="add mod">
          <ac:chgData name="Juliana Novic" userId="1cafb529ee00379c" providerId="LiveId" clId="{F8B1AC24-1315-47EA-8B24-50A675587C37}" dt="2022-04-04T23:32:56.678" v="148" actId="14100"/>
          <ac:spMkLst>
            <pc:docMk/>
            <pc:sldMk cId="3029184324" sldId="265"/>
            <ac:spMk id="7" creationId="{2ED4AE24-1B53-4510-A7DB-D210B16EA217}"/>
          </ac:spMkLst>
        </pc:spChg>
      </pc:sldChg>
      <pc:sldChg chg="addSp modSp new mod setBg">
        <pc:chgData name="Juliana Novic" userId="1cafb529ee00379c" providerId="LiveId" clId="{F8B1AC24-1315-47EA-8B24-50A675587C37}" dt="2022-04-04T23:38:51.167" v="461" actId="1076"/>
        <pc:sldMkLst>
          <pc:docMk/>
          <pc:sldMk cId="3108077397" sldId="266"/>
        </pc:sldMkLst>
        <pc:spChg chg="mod">
          <ac:chgData name="Juliana Novic" userId="1cafb529ee00379c" providerId="LiveId" clId="{F8B1AC24-1315-47EA-8B24-50A675587C37}" dt="2022-04-04T23:36:40.401" v="413" actId="113"/>
          <ac:spMkLst>
            <pc:docMk/>
            <pc:sldMk cId="3108077397" sldId="266"/>
            <ac:spMk id="2" creationId="{499FB151-9F98-4834-B6E7-F5284613A5BE}"/>
          </ac:spMkLst>
        </pc:spChg>
        <pc:spChg chg="mod">
          <ac:chgData name="Juliana Novic" userId="1cafb529ee00379c" providerId="LiveId" clId="{F8B1AC24-1315-47EA-8B24-50A675587C37}" dt="2022-04-04T23:38:51.167" v="461" actId="1076"/>
          <ac:spMkLst>
            <pc:docMk/>
            <pc:sldMk cId="3108077397" sldId="266"/>
            <ac:spMk id="3" creationId="{59029EF8-D18C-4864-A098-AE2D683DD496}"/>
          </ac:spMkLst>
        </pc:spChg>
        <pc:spChg chg="add">
          <ac:chgData name="Juliana Novic" userId="1cafb529ee00379c" providerId="LiveId" clId="{F8B1AC24-1315-47EA-8B24-50A675587C37}" dt="2022-04-04T23:36:19.325" v="408" actId="26606"/>
          <ac:spMkLst>
            <pc:docMk/>
            <pc:sldMk cId="3108077397" sldId="266"/>
            <ac:spMk id="9" creationId="{DB66C9CD-6BF4-44CA-8078-0BB819080761}"/>
          </ac:spMkLst>
        </pc:spChg>
        <pc:picChg chg="add">
          <ac:chgData name="Juliana Novic" userId="1cafb529ee00379c" providerId="LiveId" clId="{F8B1AC24-1315-47EA-8B24-50A675587C37}" dt="2022-04-04T23:36:19.325" v="408" actId="26606"/>
          <ac:picMkLst>
            <pc:docMk/>
            <pc:sldMk cId="3108077397" sldId="266"/>
            <ac:picMk id="5" creationId="{07B6885B-B995-53B2-46F2-3BFEB9ED6C2A}"/>
          </ac:picMkLst>
        </pc:picChg>
        <pc:cxnChg chg="add">
          <ac:chgData name="Juliana Novic" userId="1cafb529ee00379c" providerId="LiveId" clId="{F8B1AC24-1315-47EA-8B24-50A675587C37}" dt="2022-04-04T23:36:19.325" v="408" actId="26606"/>
          <ac:cxnSpMkLst>
            <pc:docMk/>
            <pc:sldMk cId="3108077397" sldId="266"/>
            <ac:cxnSpMk id="11" creationId="{77C6DF49-CBE3-4038-AC78-35DE4FD7CE8E}"/>
          </ac:cxnSpMkLst>
        </pc:cxnChg>
      </pc:sldChg>
      <pc:sldChg chg="addSp delSp modSp new mod setBg">
        <pc:chgData name="Juliana Novic" userId="1cafb529ee00379c" providerId="LiveId" clId="{F8B1AC24-1315-47EA-8B24-50A675587C37}" dt="2022-04-04T23:43:50.751" v="836" actId="1076"/>
        <pc:sldMkLst>
          <pc:docMk/>
          <pc:sldMk cId="4117815399" sldId="267"/>
        </pc:sldMkLst>
        <pc:spChg chg="mod">
          <ac:chgData name="Juliana Novic" userId="1cafb529ee00379c" providerId="LiveId" clId="{F8B1AC24-1315-47EA-8B24-50A675587C37}" dt="2022-04-04T23:43:41.717" v="835" actId="20577"/>
          <ac:spMkLst>
            <pc:docMk/>
            <pc:sldMk cId="4117815399" sldId="267"/>
            <ac:spMk id="2" creationId="{80E3D6EB-C82C-41C2-96F0-B7E43B76013F}"/>
          </ac:spMkLst>
        </pc:spChg>
        <pc:spChg chg="mod">
          <ac:chgData name="Juliana Novic" userId="1cafb529ee00379c" providerId="LiveId" clId="{F8B1AC24-1315-47EA-8B24-50A675587C37}" dt="2022-04-04T23:43:50.751" v="836" actId="1076"/>
          <ac:spMkLst>
            <pc:docMk/>
            <pc:sldMk cId="4117815399" sldId="267"/>
            <ac:spMk id="3" creationId="{F859EE84-2831-4A34-A529-CA45E248FC9B}"/>
          </ac:spMkLst>
        </pc:spChg>
        <pc:spChg chg="add del mod">
          <ac:chgData name="Juliana Novic" userId="1cafb529ee00379c" providerId="LiveId" clId="{F8B1AC24-1315-47EA-8B24-50A675587C37}" dt="2022-04-04T23:43:28.236" v="807" actId="478"/>
          <ac:spMkLst>
            <pc:docMk/>
            <pc:sldMk cId="4117815399" sldId="267"/>
            <ac:spMk id="4" creationId="{2AE8BA4F-0298-4B2E-B13E-16D220A22B2E}"/>
          </ac:spMkLst>
        </pc:spChg>
      </pc:sldChg>
      <pc:sldChg chg="modSp new mod setBg">
        <pc:chgData name="Juliana Novic" userId="1cafb529ee00379c" providerId="LiveId" clId="{F8B1AC24-1315-47EA-8B24-50A675587C37}" dt="2022-04-04T23:52:40.729" v="1353" actId="313"/>
        <pc:sldMkLst>
          <pc:docMk/>
          <pc:sldMk cId="3254687067" sldId="268"/>
        </pc:sldMkLst>
        <pc:spChg chg="mod">
          <ac:chgData name="Juliana Novic" userId="1cafb529ee00379c" providerId="LiveId" clId="{F8B1AC24-1315-47EA-8B24-50A675587C37}" dt="2022-04-04T23:52:40.729" v="1353" actId="313"/>
          <ac:spMkLst>
            <pc:docMk/>
            <pc:sldMk cId="3254687067" sldId="268"/>
            <ac:spMk id="2" creationId="{63C5512C-996B-4D14-8812-CB924ED7AF11}"/>
          </ac:spMkLst>
        </pc:spChg>
        <pc:spChg chg="mod">
          <ac:chgData name="Juliana Novic" userId="1cafb529ee00379c" providerId="LiveId" clId="{F8B1AC24-1315-47EA-8B24-50A675587C37}" dt="2022-04-04T23:52:25.052" v="1352" actId="2711"/>
          <ac:spMkLst>
            <pc:docMk/>
            <pc:sldMk cId="3254687067" sldId="268"/>
            <ac:spMk id="3" creationId="{ABE69FDD-323E-4F47-A995-9F8B2C5A76F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CLEPyLadies/beginners_sessions_2020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CLEPyLadies/beginners_sessions_202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BA525-4C0D-4970-B958-853AECE036A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D4CD5C-738D-4C62-9560-ACAA7EE7AB5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Go to</a:t>
          </a:r>
          <a:r>
            <a:rPr lang="en-US" dirty="0"/>
            <a:t> </a:t>
          </a:r>
          <a:r>
            <a:rPr lang="en-US" b="1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https://github.com/CLEPyLadies/beginners_sessions_2020</a:t>
          </a:r>
          <a:endParaRPr lang="en-US" b="1" dirty="0">
            <a:solidFill>
              <a:schemeClr val="accent1">
                <a:lumMod val="50000"/>
              </a:schemeClr>
            </a:solidFill>
          </a:endParaRPr>
        </a:p>
      </dgm:t>
    </dgm:pt>
    <dgm:pt modelId="{89D5B63B-9C9C-4408-9D07-FB10F2D841F7}" type="parTrans" cxnId="{CF3551DE-ACEB-43D1-8667-2FDEAA470449}">
      <dgm:prSet/>
      <dgm:spPr/>
      <dgm:t>
        <a:bodyPr/>
        <a:lstStyle/>
        <a:p>
          <a:endParaRPr lang="en-US"/>
        </a:p>
      </dgm:t>
    </dgm:pt>
    <dgm:pt modelId="{18A59283-39EC-4BA5-83B2-774B8523EC4F}" type="sibTrans" cxnId="{CF3551DE-ACEB-43D1-8667-2FDEAA470449}">
      <dgm:prSet/>
      <dgm:spPr/>
      <dgm:t>
        <a:bodyPr/>
        <a:lstStyle/>
        <a:p>
          <a:endParaRPr lang="en-US"/>
        </a:p>
      </dgm:t>
    </dgm:pt>
    <dgm:pt modelId="{7A84FE63-648E-459B-89DC-0BA75122865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Using the green code drop down, copy the link to your clipboard.</a:t>
          </a:r>
        </a:p>
      </dgm:t>
    </dgm:pt>
    <dgm:pt modelId="{897DE684-169D-4E31-873E-AB5DF4D06CDF}" type="parTrans" cxnId="{A5833826-0307-425F-BC0A-6E6E4BBF1A6D}">
      <dgm:prSet/>
      <dgm:spPr/>
      <dgm:t>
        <a:bodyPr/>
        <a:lstStyle/>
        <a:p>
          <a:endParaRPr lang="en-US"/>
        </a:p>
      </dgm:t>
    </dgm:pt>
    <dgm:pt modelId="{F08788B0-D73A-448C-9E86-F31AD6749697}" type="sibTrans" cxnId="{A5833826-0307-425F-BC0A-6E6E4BBF1A6D}">
      <dgm:prSet/>
      <dgm:spPr/>
      <dgm:t>
        <a:bodyPr/>
        <a:lstStyle/>
        <a:p>
          <a:endParaRPr lang="en-US"/>
        </a:p>
      </dgm:t>
    </dgm:pt>
    <dgm:pt modelId="{3361F02C-AFD7-43CE-99FD-D25108FF99D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 Python Anywhere open the BASH console</a:t>
          </a:r>
        </a:p>
      </dgm:t>
    </dgm:pt>
    <dgm:pt modelId="{646F8919-E947-4B22-B44D-13FEC719D5F6}" type="parTrans" cxnId="{A0F4E53B-C0A6-4177-BDD4-72CEAB99EEBD}">
      <dgm:prSet/>
      <dgm:spPr/>
      <dgm:t>
        <a:bodyPr/>
        <a:lstStyle/>
        <a:p>
          <a:endParaRPr lang="en-US"/>
        </a:p>
      </dgm:t>
    </dgm:pt>
    <dgm:pt modelId="{625611BA-CA84-44BE-B81A-AAEC345B1FDE}" type="sibTrans" cxnId="{A0F4E53B-C0A6-4177-BDD4-72CEAB99EEBD}">
      <dgm:prSet/>
      <dgm:spPr/>
      <dgm:t>
        <a:bodyPr/>
        <a:lstStyle/>
        <a:p>
          <a:endParaRPr lang="en-US"/>
        </a:p>
      </dgm:t>
    </dgm:pt>
    <dgm:pt modelId="{13857E75-67D6-4AB0-A5BD-8EF3FB66913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Type:</a:t>
          </a:r>
          <a:r>
            <a:rPr lang="en-US" dirty="0"/>
            <a:t> </a:t>
          </a:r>
        </a:p>
        <a:p>
          <a:r>
            <a:rPr lang="en-US" dirty="0">
              <a:latin typeface="Consolas" panose="020B0609020204030204" pitchFamily="49" charset="0"/>
            </a:rPr>
            <a:t>git clone {Paste the line of code you just copied to your clipboard}</a:t>
          </a:r>
        </a:p>
      </dgm:t>
    </dgm:pt>
    <dgm:pt modelId="{2D7FC465-7ABB-4E2F-95A7-C9EA4D682D68}" type="parTrans" cxnId="{24B60D4F-FBA8-4DD6-B3C6-70457CEE801E}">
      <dgm:prSet/>
      <dgm:spPr/>
      <dgm:t>
        <a:bodyPr/>
        <a:lstStyle/>
        <a:p>
          <a:endParaRPr lang="en-US"/>
        </a:p>
      </dgm:t>
    </dgm:pt>
    <dgm:pt modelId="{F4E02FE2-570C-4DC5-82C0-23FF867A7E74}" type="sibTrans" cxnId="{24B60D4F-FBA8-4DD6-B3C6-70457CEE801E}">
      <dgm:prSet/>
      <dgm:spPr/>
      <dgm:t>
        <a:bodyPr/>
        <a:lstStyle/>
        <a:p>
          <a:endParaRPr lang="en-US"/>
        </a:p>
      </dgm:t>
    </dgm:pt>
    <dgm:pt modelId="{F8D002B1-7BA9-4785-B96D-5A72F096F6F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Hit return.  You should have a new file folder in your FILES section of python anywhere.</a:t>
          </a:r>
        </a:p>
      </dgm:t>
    </dgm:pt>
    <dgm:pt modelId="{22E228D8-4AE0-470D-8586-4CB4291CB4AC}" type="parTrans" cxnId="{EEBEDCFD-DF26-4023-B8CB-00958643A975}">
      <dgm:prSet/>
      <dgm:spPr/>
      <dgm:t>
        <a:bodyPr/>
        <a:lstStyle/>
        <a:p>
          <a:endParaRPr lang="en-US"/>
        </a:p>
      </dgm:t>
    </dgm:pt>
    <dgm:pt modelId="{064F858E-C41C-4B1B-A6BE-5B4631D786AA}" type="sibTrans" cxnId="{EEBEDCFD-DF26-4023-B8CB-00958643A975}">
      <dgm:prSet/>
      <dgm:spPr/>
      <dgm:t>
        <a:bodyPr/>
        <a:lstStyle/>
        <a:p>
          <a:endParaRPr lang="en-US"/>
        </a:p>
      </dgm:t>
    </dgm:pt>
    <dgm:pt modelId="{B4EEDD51-2CBB-40CA-AD60-21DBA93B1078}" type="pres">
      <dgm:prSet presAssocID="{263BA525-4C0D-4970-B958-853AECE036AC}" presName="vert0" presStyleCnt="0">
        <dgm:presLayoutVars>
          <dgm:dir/>
          <dgm:animOne val="branch"/>
          <dgm:animLvl val="lvl"/>
        </dgm:presLayoutVars>
      </dgm:prSet>
      <dgm:spPr/>
    </dgm:pt>
    <dgm:pt modelId="{C3F2D555-779E-4955-88B6-2A70AC29BD6C}" type="pres">
      <dgm:prSet presAssocID="{21D4CD5C-738D-4C62-9560-ACAA7EE7AB57}" presName="thickLine" presStyleLbl="alignNode1" presStyleIdx="0" presStyleCnt="5"/>
      <dgm:spPr/>
    </dgm:pt>
    <dgm:pt modelId="{B8CA1DE4-9444-4C03-AA30-7B2D8796182A}" type="pres">
      <dgm:prSet presAssocID="{21D4CD5C-738D-4C62-9560-ACAA7EE7AB57}" presName="horz1" presStyleCnt="0"/>
      <dgm:spPr/>
    </dgm:pt>
    <dgm:pt modelId="{68DC4838-F1AF-46FD-A6A8-A7DC93DEB6E1}" type="pres">
      <dgm:prSet presAssocID="{21D4CD5C-738D-4C62-9560-ACAA7EE7AB57}" presName="tx1" presStyleLbl="revTx" presStyleIdx="0" presStyleCnt="5"/>
      <dgm:spPr/>
    </dgm:pt>
    <dgm:pt modelId="{E691E03A-60AD-435B-8469-45A7235D1FE0}" type="pres">
      <dgm:prSet presAssocID="{21D4CD5C-738D-4C62-9560-ACAA7EE7AB57}" presName="vert1" presStyleCnt="0"/>
      <dgm:spPr/>
    </dgm:pt>
    <dgm:pt modelId="{C0EEB37A-96B9-42DA-B004-6F057495C3EC}" type="pres">
      <dgm:prSet presAssocID="{7A84FE63-648E-459B-89DC-0BA751228654}" presName="thickLine" presStyleLbl="alignNode1" presStyleIdx="1" presStyleCnt="5"/>
      <dgm:spPr/>
    </dgm:pt>
    <dgm:pt modelId="{E5535EFC-3244-4B25-B124-66DA3AF66EC5}" type="pres">
      <dgm:prSet presAssocID="{7A84FE63-648E-459B-89DC-0BA751228654}" presName="horz1" presStyleCnt="0"/>
      <dgm:spPr/>
    </dgm:pt>
    <dgm:pt modelId="{69A60949-1B70-4332-907D-D0B09B417617}" type="pres">
      <dgm:prSet presAssocID="{7A84FE63-648E-459B-89DC-0BA751228654}" presName="tx1" presStyleLbl="revTx" presStyleIdx="1" presStyleCnt="5"/>
      <dgm:spPr/>
    </dgm:pt>
    <dgm:pt modelId="{554675AE-D940-4FB9-9510-75887E30E595}" type="pres">
      <dgm:prSet presAssocID="{7A84FE63-648E-459B-89DC-0BA751228654}" presName="vert1" presStyleCnt="0"/>
      <dgm:spPr/>
    </dgm:pt>
    <dgm:pt modelId="{976F31F0-56EC-465B-949E-47491640120F}" type="pres">
      <dgm:prSet presAssocID="{3361F02C-AFD7-43CE-99FD-D25108FF99DF}" presName="thickLine" presStyleLbl="alignNode1" presStyleIdx="2" presStyleCnt="5"/>
      <dgm:spPr/>
    </dgm:pt>
    <dgm:pt modelId="{F9216EA9-8726-4CF6-8BBD-5E273D60FBCE}" type="pres">
      <dgm:prSet presAssocID="{3361F02C-AFD7-43CE-99FD-D25108FF99DF}" presName="horz1" presStyleCnt="0"/>
      <dgm:spPr/>
    </dgm:pt>
    <dgm:pt modelId="{05BE184E-8012-4F84-974F-4B25FE141F61}" type="pres">
      <dgm:prSet presAssocID="{3361F02C-AFD7-43CE-99FD-D25108FF99DF}" presName="tx1" presStyleLbl="revTx" presStyleIdx="2" presStyleCnt="5"/>
      <dgm:spPr/>
    </dgm:pt>
    <dgm:pt modelId="{12015024-D25A-43A9-AE97-C68A1DE72F66}" type="pres">
      <dgm:prSet presAssocID="{3361F02C-AFD7-43CE-99FD-D25108FF99DF}" presName="vert1" presStyleCnt="0"/>
      <dgm:spPr/>
    </dgm:pt>
    <dgm:pt modelId="{99E7F441-431A-40A4-B1BF-B9187A19C188}" type="pres">
      <dgm:prSet presAssocID="{13857E75-67D6-4AB0-A5BD-8EF3FB669130}" presName="thickLine" presStyleLbl="alignNode1" presStyleIdx="3" presStyleCnt="5"/>
      <dgm:spPr/>
    </dgm:pt>
    <dgm:pt modelId="{5AED94ED-8D1E-4A86-9EBE-82FE734E463F}" type="pres">
      <dgm:prSet presAssocID="{13857E75-67D6-4AB0-A5BD-8EF3FB669130}" presName="horz1" presStyleCnt="0"/>
      <dgm:spPr/>
    </dgm:pt>
    <dgm:pt modelId="{4A4976FA-23DE-4614-99CC-920D32C320A0}" type="pres">
      <dgm:prSet presAssocID="{13857E75-67D6-4AB0-A5BD-8EF3FB669130}" presName="tx1" presStyleLbl="revTx" presStyleIdx="3" presStyleCnt="5"/>
      <dgm:spPr/>
    </dgm:pt>
    <dgm:pt modelId="{80AECC37-69DC-4D36-BF17-2527F1A6CBC1}" type="pres">
      <dgm:prSet presAssocID="{13857E75-67D6-4AB0-A5BD-8EF3FB669130}" presName="vert1" presStyleCnt="0"/>
      <dgm:spPr/>
    </dgm:pt>
    <dgm:pt modelId="{4CF43A3B-FB33-4FE4-8384-1C9A2B5695FE}" type="pres">
      <dgm:prSet presAssocID="{F8D002B1-7BA9-4785-B96D-5A72F096F6F9}" presName="thickLine" presStyleLbl="alignNode1" presStyleIdx="4" presStyleCnt="5"/>
      <dgm:spPr/>
    </dgm:pt>
    <dgm:pt modelId="{E340DD87-4694-48D6-90D8-91FBEFB23ED0}" type="pres">
      <dgm:prSet presAssocID="{F8D002B1-7BA9-4785-B96D-5A72F096F6F9}" presName="horz1" presStyleCnt="0"/>
      <dgm:spPr/>
    </dgm:pt>
    <dgm:pt modelId="{4E91675E-47E1-4D08-9522-B94DFA5684C4}" type="pres">
      <dgm:prSet presAssocID="{F8D002B1-7BA9-4785-B96D-5A72F096F6F9}" presName="tx1" presStyleLbl="revTx" presStyleIdx="4" presStyleCnt="5"/>
      <dgm:spPr/>
    </dgm:pt>
    <dgm:pt modelId="{47D9803A-4E3E-49FB-8876-D6DDB993B816}" type="pres">
      <dgm:prSet presAssocID="{F8D002B1-7BA9-4785-B96D-5A72F096F6F9}" presName="vert1" presStyleCnt="0"/>
      <dgm:spPr/>
    </dgm:pt>
  </dgm:ptLst>
  <dgm:cxnLst>
    <dgm:cxn modelId="{28938F25-3854-4C76-86E3-29EE0815ADB4}" type="presOf" srcId="{263BA525-4C0D-4970-B958-853AECE036AC}" destId="{B4EEDD51-2CBB-40CA-AD60-21DBA93B1078}" srcOrd="0" destOrd="0" presId="urn:microsoft.com/office/officeart/2008/layout/LinedList"/>
    <dgm:cxn modelId="{A5833826-0307-425F-BC0A-6E6E4BBF1A6D}" srcId="{263BA525-4C0D-4970-B958-853AECE036AC}" destId="{7A84FE63-648E-459B-89DC-0BA751228654}" srcOrd="1" destOrd="0" parTransId="{897DE684-169D-4E31-873E-AB5DF4D06CDF}" sibTransId="{F08788B0-D73A-448C-9E86-F31AD6749697}"/>
    <dgm:cxn modelId="{CB20CE2F-F42C-4B46-813D-305917247444}" type="presOf" srcId="{13857E75-67D6-4AB0-A5BD-8EF3FB669130}" destId="{4A4976FA-23DE-4614-99CC-920D32C320A0}" srcOrd="0" destOrd="0" presId="urn:microsoft.com/office/officeart/2008/layout/LinedList"/>
    <dgm:cxn modelId="{A0F4E53B-C0A6-4177-BDD4-72CEAB99EEBD}" srcId="{263BA525-4C0D-4970-B958-853AECE036AC}" destId="{3361F02C-AFD7-43CE-99FD-D25108FF99DF}" srcOrd="2" destOrd="0" parTransId="{646F8919-E947-4B22-B44D-13FEC719D5F6}" sibTransId="{625611BA-CA84-44BE-B81A-AAEC345B1FDE}"/>
    <dgm:cxn modelId="{F39AED3D-A338-4607-8F84-B6267490EB4E}" type="presOf" srcId="{21D4CD5C-738D-4C62-9560-ACAA7EE7AB57}" destId="{68DC4838-F1AF-46FD-A6A8-A7DC93DEB6E1}" srcOrd="0" destOrd="0" presId="urn:microsoft.com/office/officeart/2008/layout/LinedList"/>
    <dgm:cxn modelId="{579C104A-46D9-4FF1-A81D-2B3D263A4B54}" type="presOf" srcId="{3361F02C-AFD7-43CE-99FD-D25108FF99DF}" destId="{05BE184E-8012-4F84-974F-4B25FE141F61}" srcOrd="0" destOrd="0" presId="urn:microsoft.com/office/officeart/2008/layout/LinedList"/>
    <dgm:cxn modelId="{24B60D4F-FBA8-4DD6-B3C6-70457CEE801E}" srcId="{263BA525-4C0D-4970-B958-853AECE036AC}" destId="{13857E75-67D6-4AB0-A5BD-8EF3FB669130}" srcOrd="3" destOrd="0" parTransId="{2D7FC465-7ABB-4E2F-95A7-C9EA4D682D68}" sibTransId="{F4E02FE2-570C-4DC5-82C0-23FF867A7E74}"/>
    <dgm:cxn modelId="{4FDBE1B2-F1CD-4FDB-96A8-9AC7DB32A3E1}" type="presOf" srcId="{7A84FE63-648E-459B-89DC-0BA751228654}" destId="{69A60949-1B70-4332-907D-D0B09B417617}" srcOrd="0" destOrd="0" presId="urn:microsoft.com/office/officeart/2008/layout/LinedList"/>
    <dgm:cxn modelId="{FF3064CB-EF9C-45BF-B8ED-A29CFBC54AAE}" type="presOf" srcId="{F8D002B1-7BA9-4785-B96D-5A72F096F6F9}" destId="{4E91675E-47E1-4D08-9522-B94DFA5684C4}" srcOrd="0" destOrd="0" presId="urn:microsoft.com/office/officeart/2008/layout/LinedList"/>
    <dgm:cxn modelId="{CF3551DE-ACEB-43D1-8667-2FDEAA470449}" srcId="{263BA525-4C0D-4970-B958-853AECE036AC}" destId="{21D4CD5C-738D-4C62-9560-ACAA7EE7AB57}" srcOrd="0" destOrd="0" parTransId="{89D5B63B-9C9C-4408-9D07-FB10F2D841F7}" sibTransId="{18A59283-39EC-4BA5-83B2-774B8523EC4F}"/>
    <dgm:cxn modelId="{EEBEDCFD-DF26-4023-B8CB-00958643A975}" srcId="{263BA525-4C0D-4970-B958-853AECE036AC}" destId="{F8D002B1-7BA9-4785-B96D-5A72F096F6F9}" srcOrd="4" destOrd="0" parTransId="{22E228D8-4AE0-470D-8586-4CB4291CB4AC}" sibTransId="{064F858E-C41C-4B1B-A6BE-5B4631D786AA}"/>
    <dgm:cxn modelId="{61A4B064-3509-4983-A6A2-C1A5C8C8D358}" type="presParOf" srcId="{B4EEDD51-2CBB-40CA-AD60-21DBA93B1078}" destId="{C3F2D555-779E-4955-88B6-2A70AC29BD6C}" srcOrd="0" destOrd="0" presId="urn:microsoft.com/office/officeart/2008/layout/LinedList"/>
    <dgm:cxn modelId="{C9B49898-1373-4F6C-B210-02E4815C9AE6}" type="presParOf" srcId="{B4EEDD51-2CBB-40CA-AD60-21DBA93B1078}" destId="{B8CA1DE4-9444-4C03-AA30-7B2D8796182A}" srcOrd="1" destOrd="0" presId="urn:microsoft.com/office/officeart/2008/layout/LinedList"/>
    <dgm:cxn modelId="{C24187A1-509C-4937-A8F5-0A1C5665070E}" type="presParOf" srcId="{B8CA1DE4-9444-4C03-AA30-7B2D8796182A}" destId="{68DC4838-F1AF-46FD-A6A8-A7DC93DEB6E1}" srcOrd="0" destOrd="0" presId="urn:microsoft.com/office/officeart/2008/layout/LinedList"/>
    <dgm:cxn modelId="{E047B668-18E7-4E27-B231-2A81AEAFA19E}" type="presParOf" srcId="{B8CA1DE4-9444-4C03-AA30-7B2D8796182A}" destId="{E691E03A-60AD-435B-8469-45A7235D1FE0}" srcOrd="1" destOrd="0" presId="urn:microsoft.com/office/officeart/2008/layout/LinedList"/>
    <dgm:cxn modelId="{9B5FAA00-5E2D-44B2-A7CE-7BCA0D6BEFC0}" type="presParOf" srcId="{B4EEDD51-2CBB-40CA-AD60-21DBA93B1078}" destId="{C0EEB37A-96B9-42DA-B004-6F057495C3EC}" srcOrd="2" destOrd="0" presId="urn:microsoft.com/office/officeart/2008/layout/LinedList"/>
    <dgm:cxn modelId="{CA8F049D-AA44-4DC3-877B-D19679125122}" type="presParOf" srcId="{B4EEDD51-2CBB-40CA-AD60-21DBA93B1078}" destId="{E5535EFC-3244-4B25-B124-66DA3AF66EC5}" srcOrd="3" destOrd="0" presId="urn:microsoft.com/office/officeart/2008/layout/LinedList"/>
    <dgm:cxn modelId="{B18A012D-E98E-47D4-8B86-FED0197694CB}" type="presParOf" srcId="{E5535EFC-3244-4B25-B124-66DA3AF66EC5}" destId="{69A60949-1B70-4332-907D-D0B09B417617}" srcOrd="0" destOrd="0" presId="urn:microsoft.com/office/officeart/2008/layout/LinedList"/>
    <dgm:cxn modelId="{8624AA56-4953-482C-B002-A7D61462DA93}" type="presParOf" srcId="{E5535EFC-3244-4B25-B124-66DA3AF66EC5}" destId="{554675AE-D940-4FB9-9510-75887E30E595}" srcOrd="1" destOrd="0" presId="urn:microsoft.com/office/officeart/2008/layout/LinedList"/>
    <dgm:cxn modelId="{0747CCDE-11EA-49CD-A9C2-7405F48CC51F}" type="presParOf" srcId="{B4EEDD51-2CBB-40CA-AD60-21DBA93B1078}" destId="{976F31F0-56EC-465B-949E-47491640120F}" srcOrd="4" destOrd="0" presId="urn:microsoft.com/office/officeart/2008/layout/LinedList"/>
    <dgm:cxn modelId="{F05C5A98-72E2-463E-A457-E29B65508B85}" type="presParOf" srcId="{B4EEDD51-2CBB-40CA-AD60-21DBA93B1078}" destId="{F9216EA9-8726-4CF6-8BBD-5E273D60FBCE}" srcOrd="5" destOrd="0" presId="urn:microsoft.com/office/officeart/2008/layout/LinedList"/>
    <dgm:cxn modelId="{DA923002-440A-44C0-A936-FFC665CF86C6}" type="presParOf" srcId="{F9216EA9-8726-4CF6-8BBD-5E273D60FBCE}" destId="{05BE184E-8012-4F84-974F-4B25FE141F61}" srcOrd="0" destOrd="0" presId="urn:microsoft.com/office/officeart/2008/layout/LinedList"/>
    <dgm:cxn modelId="{82E73EFA-8142-42B2-AC42-CDDA8E7CDCE1}" type="presParOf" srcId="{F9216EA9-8726-4CF6-8BBD-5E273D60FBCE}" destId="{12015024-D25A-43A9-AE97-C68A1DE72F66}" srcOrd="1" destOrd="0" presId="urn:microsoft.com/office/officeart/2008/layout/LinedList"/>
    <dgm:cxn modelId="{41C4BD17-0ECC-4D66-9AF3-73ED049C5400}" type="presParOf" srcId="{B4EEDD51-2CBB-40CA-AD60-21DBA93B1078}" destId="{99E7F441-431A-40A4-B1BF-B9187A19C188}" srcOrd="6" destOrd="0" presId="urn:microsoft.com/office/officeart/2008/layout/LinedList"/>
    <dgm:cxn modelId="{82A073C3-56FF-4F15-980A-2499EA76ED66}" type="presParOf" srcId="{B4EEDD51-2CBB-40CA-AD60-21DBA93B1078}" destId="{5AED94ED-8D1E-4A86-9EBE-82FE734E463F}" srcOrd="7" destOrd="0" presId="urn:microsoft.com/office/officeart/2008/layout/LinedList"/>
    <dgm:cxn modelId="{4AF5015D-263B-4F44-A835-6CABD15506F6}" type="presParOf" srcId="{5AED94ED-8D1E-4A86-9EBE-82FE734E463F}" destId="{4A4976FA-23DE-4614-99CC-920D32C320A0}" srcOrd="0" destOrd="0" presId="urn:microsoft.com/office/officeart/2008/layout/LinedList"/>
    <dgm:cxn modelId="{492145AE-0D58-4EBE-BC8D-A54EAF1853A9}" type="presParOf" srcId="{5AED94ED-8D1E-4A86-9EBE-82FE734E463F}" destId="{80AECC37-69DC-4D36-BF17-2527F1A6CBC1}" srcOrd="1" destOrd="0" presId="urn:microsoft.com/office/officeart/2008/layout/LinedList"/>
    <dgm:cxn modelId="{D2B4D68A-51AF-4570-89C2-3B3DA36F565C}" type="presParOf" srcId="{B4EEDD51-2CBB-40CA-AD60-21DBA93B1078}" destId="{4CF43A3B-FB33-4FE4-8384-1C9A2B5695FE}" srcOrd="8" destOrd="0" presId="urn:microsoft.com/office/officeart/2008/layout/LinedList"/>
    <dgm:cxn modelId="{040483EE-7441-43E8-871E-32F4AD07B744}" type="presParOf" srcId="{B4EEDD51-2CBB-40CA-AD60-21DBA93B1078}" destId="{E340DD87-4694-48D6-90D8-91FBEFB23ED0}" srcOrd="9" destOrd="0" presId="urn:microsoft.com/office/officeart/2008/layout/LinedList"/>
    <dgm:cxn modelId="{CDF862FA-79D9-433A-993F-81A3EBFB2FD1}" type="presParOf" srcId="{E340DD87-4694-48D6-90D8-91FBEFB23ED0}" destId="{4E91675E-47E1-4D08-9522-B94DFA5684C4}" srcOrd="0" destOrd="0" presId="urn:microsoft.com/office/officeart/2008/layout/LinedList"/>
    <dgm:cxn modelId="{19744816-3E3E-4E9B-A6FE-12447985F518}" type="presParOf" srcId="{E340DD87-4694-48D6-90D8-91FBEFB23ED0}" destId="{47D9803A-4E3E-49FB-8876-D6DDB993B8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612350-4F6C-44A9-A48B-DAA13EB8FD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A2DF2D-121C-4EA1-9198-7F2C336C284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ORDER OF OPERATIONS (PRECEDENCE)</a:t>
          </a:r>
        </a:p>
      </dgm:t>
    </dgm:pt>
    <dgm:pt modelId="{ED1733C5-5CF3-4542-9D0C-2269C5B8873D}" type="parTrans" cxnId="{C2A60767-BB6D-487F-9C34-912EAD6E9DE6}">
      <dgm:prSet/>
      <dgm:spPr/>
      <dgm:t>
        <a:bodyPr/>
        <a:lstStyle/>
        <a:p>
          <a:endParaRPr lang="en-US"/>
        </a:p>
      </dgm:t>
    </dgm:pt>
    <dgm:pt modelId="{E0FF1D5F-CB30-434F-89FA-5905E35EC9E7}" type="sibTrans" cxnId="{C2A60767-BB6D-487F-9C34-912EAD6E9DE6}">
      <dgm:prSet/>
      <dgm:spPr/>
      <dgm:t>
        <a:bodyPr/>
        <a:lstStyle/>
        <a:p>
          <a:endParaRPr lang="en-US"/>
        </a:p>
      </dgm:t>
    </dgm:pt>
    <dgm:pt modelId="{62184470-BB6A-4C90-86B3-4533256A67CE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1. Exponent    </a:t>
          </a:r>
          <a:r>
            <a:rPr lang="en-US" dirty="0">
              <a:latin typeface="Consolas" panose="020B0609020204030204" pitchFamily="49" charset="0"/>
            </a:rPr>
            <a:t>**</a:t>
          </a:r>
          <a:r>
            <a:rPr lang="en-US" dirty="0"/>
            <a:t> </a:t>
          </a:r>
        </a:p>
      </dgm:t>
    </dgm:pt>
    <dgm:pt modelId="{BCAAA894-E378-4FD9-AE58-DE6521484A85}" type="parTrans" cxnId="{F411AF21-CFB7-4826-A3BD-653BBAD877F0}">
      <dgm:prSet/>
      <dgm:spPr/>
      <dgm:t>
        <a:bodyPr/>
        <a:lstStyle/>
        <a:p>
          <a:endParaRPr lang="en-US"/>
        </a:p>
      </dgm:t>
    </dgm:pt>
    <dgm:pt modelId="{88331131-8A2C-4FD5-8087-56521CFA0600}" type="sibTrans" cxnId="{F411AF21-CFB7-4826-A3BD-653BBAD877F0}">
      <dgm:prSet/>
      <dgm:spPr/>
      <dgm:t>
        <a:bodyPr/>
        <a:lstStyle/>
        <a:p>
          <a:endParaRPr lang="en-US"/>
        </a:p>
      </dgm:t>
    </dgm:pt>
    <dgm:pt modelId="{441DBD68-A015-4180-A901-C35BC5945CD6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2.  multiply 	</a:t>
          </a:r>
          <a:r>
            <a:rPr lang="en-US" dirty="0">
              <a:latin typeface="Consolas" panose="020B0609020204030204" pitchFamily="49" charset="0"/>
            </a:rPr>
            <a:t>*</a:t>
          </a:r>
          <a:endParaRPr lang="en-US" dirty="0"/>
        </a:p>
      </dgm:t>
    </dgm:pt>
    <dgm:pt modelId="{6C4DE74E-FAC4-45F6-AF2F-26A1052CD15F}" type="parTrans" cxnId="{A2169E59-7E89-42FD-9411-FA163241EC44}">
      <dgm:prSet/>
      <dgm:spPr/>
      <dgm:t>
        <a:bodyPr/>
        <a:lstStyle/>
        <a:p>
          <a:endParaRPr lang="en-US"/>
        </a:p>
      </dgm:t>
    </dgm:pt>
    <dgm:pt modelId="{E01E0B96-78AC-4DF3-8B2E-A98899AB9729}" type="sibTrans" cxnId="{A2169E59-7E89-42FD-9411-FA163241EC44}">
      <dgm:prSet/>
      <dgm:spPr/>
      <dgm:t>
        <a:bodyPr/>
        <a:lstStyle/>
        <a:p>
          <a:endParaRPr lang="en-US"/>
        </a:p>
      </dgm:t>
    </dgm:pt>
    <dgm:pt modelId="{3DF18DD2-75C2-4C1E-85AB-06F572C74CF7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3. integer division   //</a:t>
          </a:r>
        </a:p>
      </dgm:t>
    </dgm:pt>
    <dgm:pt modelId="{6499E3EB-4807-4C1D-92F8-D888FDC5DC6B}" type="parTrans" cxnId="{81DC322E-7297-4061-9F23-D73CC97CD0E8}">
      <dgm:prSet/>
      <dgm:spPr/>
      <dgm:t>
        <a:bodyPr/>
        <a:lstStyle/>
        <a:p>
          <a:endParaRPr lang="en-US"/>
        </a:p>
      </dgm:t>
    </dgm:pt>
    <dgm:pt modelId="{1CAA9ACC-3854-4B2F-8497-F1C3A52385B5}" type="sibTrans" cxnId="{81DC322E-7297-4061-9F23-D73CC97CD0E8}">
      <dgm:prSet/>
      <dgm:spPr/>
      <dgm:t>
        <a:bodyPr/>
        <a:lstStyle/>
        <a:p>
          <a:endParaRPr lang="en-US"/>
        </a:p>
      </dgm:t>
    </dgm:pt>
    <dgm:pt modelId="{34B58E21-17A1-44D5-B77D-3FDD3A2BBCB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4. division /</a:t>
          </a:r>
        </a:p>
      </dgm:t>
    </dgm:pt>
    <dgm:pt modelId="{5C99E773-B07F-40D3-8F02-258CC269D366}" type="parTrans" cxnId="{D2877E75-E53A-4812-B14A-D8A26EDA36CA}">
      <dgm:prSet/>
      <dgm:spPr/>
      <dgm:t>
        <a:bodyPr/>
        <a:lstStyle/>
        <a:p>
          <a:endParaRPr lang="en-US"/>
        </a:p>
      </dgm:t>
    </dgm:pt>
    <dgm:pt modelId="{D54EB94F-92DA-42CD-A310-0EAD6D2099CF}" type="sibTrans" cxnId="{D2877E75-E53A-4812-B14A-D8A26EDA36CA}">
      <dgm:prSet/>
      <dgm:spPr/>
      <dgm:t>
        <a:bodyPr/>
        <a:lstStyle/>
        <a:p>
          <a:endParaRPr lang="en-US"/>
        </a:p>
      </dgm:t>
    </dgm:pt>
    <dgm:pt modelId="{A2560C87-F55A-4114-B693-CC859B365912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5. modulo (remainder)   %</a:t>
          </a:r>
        </a:p>
      </dgm:t>
    </dgm:pt>
    <dgm:pt modelId="{42EAB84C-138F-4621-822D-29BE4B763512}" type="parTrans" cxnId="{1159D4AE-A79C-4B6B-8923-8FDBE0005BCD}">
      <dgm:prSet/>
      <dgm:spPr/>
      <dgm:t>
        <a:bodyPr/>
        <a:lstStyle/>
        <a:p>
          <a:endParaRPr lang="en-US"/>
        </a:p>
      </dgm:t>
    </dgm:pt>
    <dgm:pt modelId="{118E1896-31E7-4663-B11A-2FC2D3152F34}" type="sibTrans" cxnId="{1159D4AE-A79C-4B6B-8923-8FDBE0005BCD}">
      <dgm:prSet/>
      <dgm:spPr/>
      <dgm:t>
        <a:bodyPr/>
        <a:lstStyle/>
        <a:p>
          <a:endParaRPr lang="en-US"/>
        </a:p>
      </dgm:t>
    </dgm:pt>
    <dgm:pt modelId="{0462833B-27AF-4410-AF0A-501C43D67C6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6. addition + and subtraction -</a:t>
          </a:r>
        </a:p>
      </dgm:t>
    </dgm:pt>
    <dgm:pt modelId="{AB48E49E-9AEB-478F-A655-948490FA1C3C}" type="parTrans" cxnId="{1F6AE3F1-C79B-40D2-BEFD-635FC429FF29}">
      <dgm:prSet/>
      <dgm:spPr/>
      <dgm:t>
        <a:bodyPr/>
        <a:lstStyle/>
        <a:p>
          <a:endParaRPr lang="en-US"/>
        </a:p>
      </dgm:t>
    </dgm:pt>
    <dgm:pt modelId="{E67F42F9-A239-49C1-96DB-63AFE505BF49}" type="sibTrans" cxnId="{1F6AE3F1-C79B-40D2-BEFD-635FC429FF29}">
      <dgm:prSet/>
      <dgm:spPr/>
      <dgm:t>
        <a:bodyPr/>
        <a:lstStyle/>
        <a:p>
          <a:endParaRPr lang="en-US"/>
        </a:p>
      </dgm:t>
    </dgm:pt>
    <dgm:pt modelId="{F22172A8-8E5B-400E-854D-51E594F0D4D0}" type="pres">
      <dgm:prSet presAssocID="{C4612350-4F6C-44A9-A48B-DAA13EB8FD04}" presName="linear" presStyleCnt="0">
        <dgm:presLayoutVars>
          <dgm:animLvl val="lvl"/>
          <dgm:resizeHandles val="exact"/>
        </dgm:presLayoutVars>
      </dgm:prSet>
      <dgm:spPr/>
    </dgm:pt>
    <dgm:pt modelId="{8D4F21D1-0235-4D85-BCA4-64536CE4FDA5}" type="pres">
      <dgm:prSet presAssocID="{68A2DF2D-121C-4EA1-9198-7F2C336C284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1B7DB49-CA9B-4A68-8521-234242B5DCF5}" type="pres">
      <dgm:prSet presAssocID="{E0FF1D5F-CB30-434F-89FA-5905E35EC9E7}" presName="spacer" presStyleCnt="0"/>
      <dgm:spPr/>
    </dgm:pt>
    <dgm:pt modelId="{625BC505-62B9-4192-BA50-D0EFA7B4DCE7}" type="pres">
      <dgm:prSet presAssocID="{62184470-BB6A-4C90-86B3-4533256A67C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97072D9-9F3F-474B-B210-06BF93B68D5C}" type="pres">
      <dgm:prSet presAssocID="{88331131-8A2C-4FD5-8087-56521CFA0600}" presName="spacer" presStyleCnt="0"/>
      <dgm:spPr/>
    </dgm:pt>
    <dgm:pt modelId="{B1532E23-BCB0-4657-8032-2328DAAD4589}" type="pres">
      <dgm:prSet presAssocID="{441DBD68-A015-4180-A901-C35BC5945CD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633C3E0-3EDC-485F-BAAF-2CB5B66CD0FB}" type="pres">
      <dgm:prSet presAssocID="{E01E0B96-78AC-4DF3-8B2E-A98899AB9729}" presName="spacer" presStyleCnt="0"/>
      <dgm:spPr/>
    </dgm:pt>
    <dgm:pt modelId="{55A3F0A4-A2FF-4C7F-A295-874F8A8A6EE5}" type="pres">
      <dgm:prSet presAssocID="{3DF18DD2-75C2-4C1E-85AB-06F572C74CF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ED43B39-8DA2-45B0-B800-85448EB92C47}" type="pres">
      <dgm:prSet presAssocID="{1CAA9ACC-3854-4B2F-8497-F1C3A52385B5}" presName="spacer" presStyleCnt="0"/>
      <dgm:spPr/>
    </dgm:pt>
    <dgm:pt modelId="{0B55C5B7-1B16-48CC-AA21-6DAB9DDD308D}" type="pres">
      <dgm:prSet presAssocID="{34B58E21-17A1-44D5-B77D-3FDD3A2BBCB3}" presName="parentText" presStyleLbl="node1" presStyleIdx="4" presStyleCnt="7" custLinFactNeighborX="168">
        <dgm:presLayoutVars>
          <dgm:chMax val="0"/>
          <dgm:bulletEnabled val="1"/>
        </dgm:presLayoutVars>
      </dgm:prSet>
      <dgm:spPr/>
    </dgm:pt>
    <dgm:pt modelId="{65A9EE9E-2080-4B1D-A926-64E7FB09C8C8}" type="pres">
      <dgm:prSet presAssocID="{D54EB94F-92DA-42CD-A310-0EAD6D2099CF}" presName="spacer" presStyleCnt="0"/>
      <dgm:spPr/>
    </dgm:pt>
    <dgm:pt modelId="{55B7AD6E-27D0-4D81-8076-3869CC2E4BC1}" type="pres">
      <dgm:prSet presAssocID="{A2560C87-F55A-4114-B693-CC859B36591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936012F-C08E-4313-97BB-5354EF522F94}" type="pres">
      <dgm:prSet presAssocID="{118E1896-31E7-4663-B11A-2FC2D3152F34}" presName="spacer" presStyleCnt="0"/>
      <dgm:spPr/>
    </dgm:pt>
    <dgm:pt modelId="{A6FCFC50-7989-4CC4-BEA1-56EBDE67DC07}" type="pres">
      <dgm:prSet presAssocID="{0462833B-27AF-4410-AF0A-501C43D67C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EA4220F-BB48-4419-8CAA-79DBAB5BB904}" type="presOf" srcId="{3DF18DD2-75C2-4C1E-85AB-06F572C74CF7}" destId="{55A3F0A4-A2FF-4C7F-A295-874F8A8A6EE5}" srcOrd="0" destOrd="0" presId="urn:microsoft.com/office/officeart/2005/8/layout/vList2"/>
    <dgm:cxn modelId="{F411AF21-CFB7-4826-A3BD-653BBAD877F0}" srcId="{C4612350-4F6C-44A9-A48B-DAA13EB8FD04}" destId="{62184470-BB6A-4C90-86B3-4533256A67CE}" srcOrd="1" destOrd="0" parTransId="{BCAAA894-E378-4FD9-AE58-DE6521484A85}" sibTransId="{88331131-8A2C-4FD5-8087-56521CFA0600}"/>
    <dgm:cxn modelId="{3D997426-8D95-48B8-ABC9-F2F6042BC95A}" type="presOf" srcId="{C4612350-4F6C-44A9-A48B-DAA13EB8FD04}" destId="{F22172A8-8E5B-400E-854D-51E594F0D4D0}" srcOrd="0" destOrd="0" presId="urn:microsoft.com/office/officeart/2005/8/layout/vList2"/>
    <dgm:cxn modelId="{81DC322E-7297-4061-9F23-D73CC97CD0E8}" srcId="{C4612350-4F6C-44A9-A48B-DAA13EB8FD04}" destId="{3DF18DD2-75C2-4C1E-85AB-06F572C74CF7}" srcOrd="3" destOrd="0" parTransId="{6499E3EB-4807-4C1D-92F8-D888FDC5DC6B}" sibTransId="{1CAA9ACC-3854-4B2F-8497-F1C3A52385B5}"/>
    <dgm:cxn modelId="{C2A60767-BB6D-487F-9C34-912EAD6E9DE6}" srcId="{C4612350-4F6C-44A9-A48B-DAA13EB8FD04}" destId="{68A2DF2D-121C-4EA1-9198-7F2C336C284A}" srcOrd="0" destOrd="0" parTransId="{ED1733C5-5CF3-4542-9D0C-2269C5B8873D}" sibTransId="{E0FF1D5F-CB30-434F-89FA-5905E35EC9E7}"/>
    <dgm:cxn modelId="{645CC471-1EBA-44FE-A82F-032A39419942}" type="presOf" srcId="{68A2DF2D-121C-4EA1-9198-7F2C336C284A}" destId="{8D4F21D1-0235-4D85-BCA4-64536CE4FDA5}" srcOrd="0" destOrd="0" presId="urn:microsoft.com/office/officeart/2005/8/layout/vList2"/>
    <dgm:cxn modelId="{D2877E75-E53A-4812-B14A-D8A26EDA36CA}" srcId="{C4612350-4F6C-44A9-A48B-DAA13EB8FD04}" destId="{34B58E21-17A1-44D5-B77D-3FDD3A2BBCB3}" srcOrd="4" destOrd="0" parTransId="{5C99E773-B07F-40D3-8F02-258CC269D366}" sibTransId="{D54EB94F-92DA-42CD-A310-0EAD6D2099CF}"/>
    <dgm:cxn modelId="{A2169E59-7E89-42FD-9411-FA163241EC44}" srcId="{C4612350-4F6C-44A9-A48B-DAA13EB8FD04}" destId="{441DBD68-A015-4180-A901-C35BC5945CD6}" srcOrd="2" destOrd="0" parTransId="{6C4DE74E-FAC4-45F6-AF2F-26A1052CD15F}" sibTransId="{E01E0B96-78AC-4DF3-8B2E-A98899AB9729}"/>
    <dgm:cxn modelId="{5D1F9284-3BA0-45C4-99BC-72A9150AE6C2}" type="presOf" srcId="{34B58E21-17A1-44D5-B77D-3FDD3A2BBCB3}" destId="{0B55C5B7-1B16-48CC-AA21-6DAB9DDD308D}" srcOrd="0" destOrd="0" presId="urn:microsoft.com/office/officeart/2005/8/layout/vList2"/>
    <dgm:cxn modelId="{B70E87A1-1027-4EAA-9B48-EEEE0A0E4DA6}" type="presOf" srcId="{0462833B-27AF-4410-AF0A-501C43D67C63}" destId="{A6FCFC50-7989-4CC4-BEA1-56EBDE67DC07}" srcOrd="0" destOrd="0" presId="urn:microsoft.com/office/officeart/2005/8/layout/vList2"/>
    <dgm:cxn modelId="{7F2E26A6-5888-49C6-BDCC-4D3724D7DC66}" type="presOf" srcId="{A2560C87-F55A-4114-B693-CC859B365912}" destId="{55B7AD6E-27D0-4D81-8076-3869CC2E4BC1}" srcOrd="0" destOrd="0" presId="urn:microsoft.com/office/officeart/2005/8/layout/vList2"/>
    <dgm:cxn modelId="{1159D4AE-A79C-4B6B-8923-8FDBE0005BCD}" srcId="{C4612350-4F6C-44A9-A48B-DAA13EB8FD04}" destId="{A2560C87-F55A-4114-B693-CC859B365912}" srcOrd="5" destOrd="0" parTransId="{42EAB84C-138F-4621-822D-29BE4B763512}" sibTransId="{118E1896-31E7-4663-B11A-2FC2D3152F34}"/>
    <dgm:cxn modelId="{85455CDB-4640-4B62-9379-89C479C74E5E}" type="presOf" srcId="{441DBD68-A015-4180-A901-C35BC5945CD6}" destId="{B1532E23-BCB0-4657-8032-2328DAAD4589}" srcOrd="0" destOrd="0" presId="urn:microsoft.com/office/officeart/2005/8/layout/vList2"/>
    <dgm:cxn modelId="{1F6AE3F1-C79B-40D2-BEFD-635FC429FF29}" srcId="{C4612350-4F6C-44A9-A48B-DAA13EB8FD04}" destId="{0462833B-27AF-4410-AF0A-501C43D67C63}" srcOrd="6" destOrd="0" parTransId="{AB48E49E-9AEB-478F-A655-948490FA1C3C}" sibTransId="{E67F42F9-A239-49C1-96DB-63AFE505BF49}"/>
    <dgm:cxn modelId="{C9DE6EF3-F87F-46F8-A1D3-68023240AF1E}" type="presOf" srcId="{62184470-BB6A-4C90-86B3-4533256A67CE}" destId="{625BC505-62B9-4192-BA50-D0EFA7B4DCE7}" srcOrd="0" destOrd="0" presId="urn:microsoft.com/office/officeart/2005/8/layout/vList2"/>
    <dgm:cxn modelId="{7DBF00A6-BC1F-41C0-A587-6A1C38CFC473}" type="presParOf" srcId="{F22172A8-8E5B-400E-854D-51E594F0D4D0}" destId="{8D4F21D1-0235-4D85-BCA4-64536CE4FDA5}" srcOrd="0" destOrd="0" presId="urn:microsoft.com/office/officeart/2005/8/layout/vList2"/>
    <dgm:cxn modelId="{2D481035-3EB1-44CD-9A09-349910B2BB22}" type="presParOf" srcId="{F22172A8-8E5B-400E-854D-51E594F0D4D0}" destId="{91B7DB49-CA9B-4A68-8521-234242B5DCF5}" srcOrd="1" destOrd="0" presId="urn:microsoft.com/office/officeart/2005/8/layout/vList2"/>
    <dgm:cxn modelId="{E00111C4-6049-4462-BF63-CF5D4FB7AD93}" type="presParOf" srcId="{F22172A8-8E5B-400E-854D-51E594F0D4D0}" destId="{625BC505-62B9-4192-BA50-D0EFA7B4DCE7}" srcOrd="2" destOrd="0" presId="urn:microsoft.com/office/officeart/2005/8/layout/vList2"/>
    <dgm:cxn modelId="{8694B338-9C38-4A9F-8098-E1A011C99373}" type="presParOf" srcId="{F22172A8-8E5B-400E-854D-51E594F0D4D0}" destId="{F97072D9-9F3F-474B-B210-06BF93B68D5C}" srcOrd="3" destOrd="0" presId="urn:microsoft.com/office/officeart/2005/8/layout/vList2"/>
    <dgm:cxn modelId="{9BD51F61-7EF8-4691-B054-080654457EA8}" type="presParOf" srcId="{F22172A8-8E5B-400E-854D-51E594F0D4D0}" destId="{B1532E23-BCB0-4657-8032-2328DAAD4589}" srcOrd="4" destOrd="0" presId="urn:microsoft.com/office/officeart/2005/8/layout/vList2"/>
    <dgm:cxn modelId="{CB34D162-0880-4177-BC8B-711462B821BA}" type="presParOf" srcId="{F22172A8-8E5B-400E-854D-51E594F0D4D0}" destId="{5633C3E0-3EDC-485F-BAAF-2CB5B66CD0FB}" srcOrd="5" destOrd="0" presId="urn:microsoft.com/office/officeart/2005/8/layout/vList2"/>
    <dgm:cxn modelId="{B66E9611-669F-480A-A0CC-EAB7260890B9}" type="presParOf" srcId="{F22172A8-8E5B-400E-854D-51E594F0D4D0}" destId="{55A3F0A4-A2FF-4C7F-A295-874F8A8A6EE5}" srcOrd="6" destOrd="0" presId="urn:microsoft.com/office/officeart/2005/8/layout/vList2"/>
    <dgm:cxn modelId="{FEA9EAEC-D981-4460-BDDD-52F659ED6CBD}" type="presParOf" srcId="{F22172A8-8E5B-400E-854D-51E594F0D4D0}" destId="{2ED43B39-8DA2-45B0-B800-85448EB92C47}" srcOrd="7" destOrd="0" presId="urn:microsoft.com/office/officeart/2005/8/layout/vList2"/>
    <dgm:cxn modelId="{D194842A-E104-4027-925D-A27DEC9A496A}" type="presParOf" srcId="{F22172A8-8E5B-400E-854D-51E594F0D4D0}" destId="{0B55C5B7-1B16-48CC-AA21-6DAB9DDD308D}" srcOrd="8" destOrd="0" presId="urn:microsoft.com/office/officeart/2005/8/layout/vList2"/>
    <dgm:cxn modelId="{95641569-6CBC-4B94-8514-7BB2374C867F}" type="presParOf" srcId="{F22172A8-8E5B-400E-854D-51E594F0D4D0}" destId="{65A9EE9E-2080-4B1D-A926-64E7FB09C8C8}" srcOrd="9" destOrd="0" presId="urn:microsoft.com/office/officeart/2005/8/layout/vList2"/>
    <dgm:cxn modelId="{F032728A-314F-45DE-ACE6-BB4B51B179C9}" type="presParOf" srcId="{F22172A8-8E5B-400E-854D-51E594F0D4D0}" destId="{55B7AD6E-27D0-4D81-8076-3869CC2E4BC1}" srcOrd="10" destOrd="0" presId="urn:microsoft.com/office/officeart/2005/8/layout/vList2"/>
    <dgm:cxn modelId="{4A47F287-6993-4D40-9A18-559AE209CA40}" type="presParOf" srcId="{F22172A8-8E5B-400E-854D-51E594F0D4D0}" destId="{E936012F-C08E-4313-97BB-5354EF522F94}" srcOrd="11" destOrd="0" presId="urn:microsoft.com/office/officeart/2005/8/layout/vList2"/>
    <dgm:cxn modelId="{1B3F7A5D-68EB-4D34-8F42-6F787DDA9E16}" type="presParOf" srcId="{F22172A8-8E5B-400E-854D-51E594F0D4D0}" destId="{A6FCFC50-7989-4CC4-BEA1-56EBDE67DC0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0B208-E13C-4412-A60F-DAE02C1B072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98131B-E2EE-4628-BE9C-1269A28D0CBC}">
      <dgm:prSet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‘Alice’ + ‘Bob’</a:t>
          </a:r>
        </a:p>
      </dgm:t>
    </dgm:pt>
    <dgm:pt modelId="{4B3DB87B-1BBA-4320-9BBD-5B949ABFC3FB}" type="parTrans" cxnId="{2593641F-DE43-4602-BF55-B89C3FD49C42}">
      <dgm:prSet/>
      <dgm:spPr/>
      <dgm:t>
        <a:bodyPr/>
        <a:lstStyle/>
        <a:p>
          <a:endParaRPr lang="en-US"/>
        </a:p>
      </dgm:t>
    </dgm:pt>
    <dgm:pt modelId="{16E8FC33-BF1B-4E3A-ABBA-BB5F9DE34696}" type="sibTrans" cxnId="{2593641F-DE43-4602-BF55-B89C3FD49C42}">
      <dgm:prSet/>
      <dgm:spPr/>
      <dgm:t>
        <a:bodyPr/>
        <a:lstStyle/>
        <a:p>
          <a:endParaRPr lang="en-US"/>
        </a:p>
      </dgm:t>
    </dgm:pt>
    <dgm:pt modelId="{49B7D389-1925-4373-A240-B2C143BF8E78}">
      <dgm:prSet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‘Alice’ * 5</a:t>
          </a:r>
        </a:p>
      </dgm:t>
    </dgm:pt>
    <dgm:pt modelId="{DC193485-83D9-4D3E-9EA1-858DBDA42A2C}" type="parTrans" cxnId="{DCD26C1D-12D0-43FF-A32C-8D9AF3B1B0C9}">
      <dgm:prSet/>
      <dgm:spPr/>
      <dgm:t>
        <a:bodyPr/>
        <a:lstStyle/>
        <a:p>
          <a:endParaRPr lang="en-US"/>
        </a:p>
      </dgm:t>
    </dgm:pt>
    <dgm:pt modelId="{5434FB24-0B7D-4B2B-925D-988E081584EA}" type="sibTrans" cxnId="{DCD26C1D-12D0-43FF-A32C-8D9AF3B1B0C9}">
      <dgm:prSet/>
      <dgm:spPr/>
      <dgm:t>
        <a:bodyPr/>
        <a:lstStyle/>
        <a:p>
          <a:endParaRPr lang="en-US"/>
        </a:p>
      </dgm:t>
    </dgm:pt>
    <dgm:pt modelId="{1271C88B-8220-4B4D-BD21-B1E066CD634D}">
      <dgm:prSet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‘Alice’ + 42</a:t>
          </a:r>
        </a:p>
      </dgm:t>
    </dgm:pt>
    <dgm:pt modelId="{7BCF0DA8-E653-4C9B-8FD3-AD2182CF190F}" type="parTrans" cxnId="{B88FCAAC-E067-4233-A37D-ED795D26A46E}">
      <dgm:prSet/>
      <dgm:spPr/>
      <dgm:t>
        <a:bodyPr/>
        <a:lstStyle/>
        <a:p>
          <a:endParaRPr lang="en-US"/>
        </a:p>
      </dgm:t>
    </dgm:pt>
    <dgm:pt modelId="{C096170A-FBCD-4259-A6DC-DB1A28620AB7}" type="sibTrans" cxnId="{B88FCAAC-E067-4233-A37D-ED795D26A46E}">
      <dgm:prSet/>
      <dgm:spPr/>
      <dgm:t>
        <a:bodyPr/>
        <a:lstStyle/>
        <a:p>
          <a:endParaRPr lang="en-US"/>
        </a:p>
      </dgm:t>
    </dgm:pt>
    <dgm:pt modelId="{5E236F1D-A7FF-4DAB-A225-93660294A8E7}">
      <dgm:prSet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‘Alice’ + ‘42’</a:t>
          </a:r>
        </a:p>
      </dgm:t>
    </dgm:pt>
    <dgm:pt modelId="{A8FC9EA8-39F7-4BEF-95D5-0B717B034B5A}" type="parTrans" cxnId="{94C84890-5FD2-4402-BCB0-56F4A7181ABA}">
      <dgm:prSet/>
      <dgm:spPr/>
      <dgm:t>
        <a:bodyPr/>
        <a:lstStyle/>
        <a:p>
          <a:endParaRPr lang="en-US"/>
        </a:p>
      </dgm:t>
    </dgm:pt>
    <dgm:pt modelId="{8AC93109-F511-4CDE-BAC0-B0494CD58A44}" type="sibTrans" cxnId="{94C84890-5FD2-4402-BCB0-56F4A7181ABA}">
      <dgm:prSet/>
      <dgm:spPr/>
      <dgm:t>
        <a:bodyPr/>
        <a:lstStyle/>
        <a:p>
          <a:endParaRPr lang="en-US"/>
        </a:p>
      </dgm:t>
    </dgm:pt>
    <dgm:pt modelId="{3726814D-DCC0-459D-A1ED-76AEEEF17DB7}">
      <dgm:prSet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‘Alice’ * ‘Bob’</a:t>
          </a:r>
        </a:p>
      </dgm:t>
    </dgm:pt>
    <dgm:pt modelId="{7455E833-B10E-4D26-96A6-5C1EA9FA36F1}" type="parTrans" cxnId="{9DD4D3E7-558E-4607-8DBE-0D8D785F1155}">
      <dgm:prSet/>
      <dgm:spPr/>
      <dgm:t>
        <a:bodyPr/>
        <a:lstStyle/>
        <a:p>
          <a:endParaRPr lang="en-US"/>
        </a:p>
      </dgm:t>
    </dgm:pt>
    <dgm:pt modelId="{1FEA51FF-13D0-4534-AAFF-66780BDCCA28}" type="sibTrans" cxnId="{9DD4D3E7-558E-4607-8DBE-0D8D785F1155}">
      <dgm:prSet/>
      <dgm:spPr/>
      <dgm:t>
        <a:bodyPr/>
        <a:lstStyle/>
        <a:p>
          <a:endParaRPr lang="en-US"/>
        </a:p>
      </dgm:t>
    </dgm:pt>
    <dgm:pt modelId="{752A988A-1C90-4B68-9A45-93BA0883BD81}">
      <dgm:prSet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‘Alice’ * 5.0</a:t>
          </a:r>
        </a:p>
      </dgm:t>
    </dgm:pt>
    <dgm:pt modelId="{7DBC9DD3-4F0E-48ED-8636-F0E2C21E2A57}" type="parTrans" cxnId="{215AD26B-52C3-4249-B035-0CA3375695C0}">
      <dgm:prSet/>
      <dgm:spPr/>
      <dgm:t>
        <a:bodyPr/>
        <a:lstStyle/>
        <a:p>
          <a:endParaRPr lang="en-US"/>
        </a:p>
      </dgm:t>
    </dgm:pt>
    <dgm:pt modelId="{0672AE6D-3A81-49AB-85AD-077291E67821}" type="sibTrans" cxnId="{215AD26B-52C3-4249-B035-0CA3375695C0}">
      <dgm:prSet/>
      <dgm:spPr/>
      <dgm:t>
        <a:bodyPr/>
        <a:lstStyle/>
        <a:p>
          <a:endParaRPr lang="en-US"/>
        </a:p>
      </dgm:t>
    </dgm:pt>
    <dgm:pt modelId="{EA506680-8C5C-4E3F-AFA0-02B09E336E74}" type="pres">
      <dgm:prSet presAssocID="{47C0B208-E13C-4412-A60F-DAE02C1B072A}" presName="vert0" presStyleCnt="0">
        <dgm:presLayoutVars>
          <dgm:dir/>
          <dgm:animOne val="branch"/>
          <dgm:animLvl val="lvl"/>
        </dgm:presLayoutVars>
      </dgm:prSet>
      <dgm:spPr/>
    </dgm:pt>
    <dgm:pt modelId="{32CEBC86-4CF8-41AA-B196-DEF7C37A25DF}" type="pres">
      <dgm:prSet presAssocID="{9598131B-E2EE-4628-BE9C-1269A28D0CBC}" presName="thickLine" presStyleLbl="alignNode1" presStyleIdx="0" presStyleCnt="6"/>
      <dgm:spPr/>
    </dgm:pt>
    <dgm:pt modelId="{721757FF-398C-4520-9638-A2A4088E9135}" type="pres">
      <dgm:prSet presAssocID="{9598131B-E2EE-4628-BE9C-1269A28D0CBC}" presName="horz1" presStyleCnt="0"/>
      <dgm:spPr/>
    </dgm:pt>
    <dgm:pt modelId="{1F88A828-447A-4844-B127-7F233A5BC7F1}" type="pres">
      <dgm:prSet presAssocID="{9598131B-E2EE-4628-BE9C-1269A28D0CBC}" presName="tx1" presStyleLbl="revTx" presStyleIdx="0" presStyleCnt="6"/>
      <dgm:spPr/>
    </dgm:pt>
    <dgm:pt modelId="{47C7FA0F-3EEF-4788-B10E-6913EF0438BE}" type="pres">
      <dgm:prSet presAssocID="{9598131B-E2EE-4628-BE9C-1269A28D0CBC}" presName="vert1" presStyleCnt="0"/>
      <dgm:spPr/>
    </dgm:pt>
    <dgm:pt modelId="{01546184-2036-4D33-A2CE-077B6CF5A359}" type="pres">
      <dgm:prSet presAssocID="{49B7D389-1925-4373-A240-B2C143BF8E78}" presName="thickLine" presStyleLbl="alignNode1" presStyleIdx="1" presStyleCnt="6"/>
      <dgm:spPr/>
    </dgm:pt>
    <dgm:pt modelId="{7E9F9657-9619-45E2-8A73-098B33E3370A}" type="pres">
      <dgm:prSet presAssocID="{49B7D389-1925-4373-A240-B2C143BF8E78}" presName="horz1" presStyleCnt="0"/>
      <dgm:spPr/>
    </dgm:pt>
    <dgm:pt modelId="{A260932C-8D74-49F5-AB6F-A79892F1B036}" type="pres">
      <dgm:prSet presAssocID="{49B7D389-1925-4373-A240-B2C143BF8E78}" presName="tx1" presStyleLbl="revTx" presStyleIdx="1" presStyleCnt="6"/>
      <dgm:spPr/>
    </dgm:pt>
    <dgm:pt modelId="{7A8FED58-F75C-4E63-BE1E-59B5A020275A}" type="pres">
      <dgm:prSet presAssocID="{49B7D389-1925-4373-A240-B2C143BF8E78}" presName="vert1" presStyleCnt="0"/>
      <dgm:spPr/>
    </dgm:pt>
    <dgm:pt modelId="{27B01D65-D1C6-46E7-B1F7-AA4B625C8224}" type="pres">
      <dgm:prSet presAssocID="{1271C88B-8220-4B4D-BD21-B1E066CD634D}" presName="thickLine" presStyleLbl="alignNode1" presStyleIdx="2" presStyleCnt="6"/>
      <dgm:spPr/>
    </dgm:pt>
    <dgm:pt modelId="{FCC66F5E-5489-4ADE-AE24-0B3E1D731406}" type="pres">
      <dgm:prSet presAssocID="{1271C88B-8220-4B4D-BD21-B1E066CD634D}" presName="horz1" presStyleCnt="0"/>
      <dgm:spPr/>
    </dgm:pt>
    <dgm:pt modelId="{6EBF70E0-4C7D-46B1-9AA5-B8C5CDF25BB0}" type="pres">
      <dgm:prSet presAssocID="{1271C88B-8220-4B4D-BD21-B1E066CD634D}" presName="tx1" presStyleLbl="revTx" presStyleIdx="2" presStyleCnt="6"/>
      <dgm:spPr/>
    </dgm:pt>
    <dgm:pt modelId="{20466553-2331-4CC5-BF32-A3DC99EE2CF0}" type="pres">
      <dgm:prSet presAssocID="{1271C88B-8220-4B4D-BD21-B1E066CD634D}" presName="vert1" presStyleCnt="0"/>
      <dgm:spPr/>
    </dgm:pt>
    <dgm:pt modelId="{A84EFF2A-2C24-48CB-B5D2-EAF294A7F8D0}" type="pres">
      <dgm:prSet presAssocID="{5E236F1D-A7FF-4DAB-A225-93660294A8E7}" presName="thickLine" presStyleLbl="alignNode1" presStyleIdx="3" presStyleCnt="6"/>
      <dgm:spPr/>
    </dgm:pt>
    <dgm:pt modelId="{73DC2DE8-07A6-4E25-8451-1FC18F890DE0}" type="pres">
      <dgm:prSet presAssocID="{5E236F1D-A7FF-4DAB-A225-93660294A8E7}" presName="horz1" presStyleCnt="0"/>
      <dgm:spPr/>
    </dgm:pt>
    <dgm:pt modelId="{47A4B074-EDE5-48D9-B1D2-28E51979503A}" type="pres">
      <dgm:prSet presAssocID="{5E236F1D-A7FF-4DAB-A225-93660294A8E7}" presName="tx1" presStyleLbl="revTx" presStyleIdx="3" presStyleCnt="6"/>
      <dgm:spPr/>
    </dgm:pt>
    <dgm:pt modelId="{E2901753-34C4-47DD-AF60-58D433E214E1}" type="pres">
      <dgm:prSet presAssocID="{5E236F1D-A7FF-4DAB-A225-93660294A8E7}" presName="vert1" presStyleCnt="0"/>
      <dgm:spPr/>
    </dgm:pt>
    <dgm:pt modelId="{F45CC496-F79A-44FD-9598-9358604D9F9C}" type="pres">
      <dgm:prSet presAssocID="{3726814D-DCC0-459D-A1ED-76AEEEF17DB7}" presName="thickLine" presStyleLbl="alignNode1" presStyleIdx="4" presStyleCnt="6"/>
      <dgm:spPr/>
    </dgm:pt>
    <dgm:pt modelId="{189FEDA1-17CD-4EB3-A639-2D81DDD60159}" type="pres">
      <dgm:prSet presAssocID="{3726814D-DCC0-459D-A1ED-76AEEEF17DB7}" presName="horz1" presStyleCnt="0"/>
      <dgm:spPr/>
    </dgm:pt>
    <dgm:pt modelId="{D7391A73-C816-4AC9-8388-C200147413E7}" type="pres">
      <dgm:prSet presAssocID="{3726814D-DCC0-459D-A1ED-76AEEEF17DB7}" presName="tx1" presStyleLbl="revTx" presStyleIdx="4" presStyleCnt="6"/>
      <dgm:spPr/>
    </dgm:pt>
    <dgm:pt modelId="{7C848F64-CC2A-493B-B136-42AA4B60B70F}" type="pres">
      <dgm:prSet presAssocID="{3726814D-DCC0-459D-A1ED-76AEEEF17DB7}" presName="vert1" presStyleCnt="0"/>
      <dgm:spPr/>
    </dgm:pt>
    <dgm:pt modelId="{FD909E30-A558-4B36-B4F5-AB02DD12B19E}" type="pres">
      <dgm:prSet presAssocID="{752A988A-1C90-4B68-9A45-93BA0883BD81}" presName="thickLine" presStyleLbl="alignNode1" presStyleIdx="5" presStyleCnt="6"/>
      <dgm:spPr/>
    </dgm:pt>
    <dgm:pt modelId="{35F8DF51-2969-4CF4-9D8F-6ABF5760A4AF}" type="pres">
      <dgm:prSet presAssocID="{752A988A-1C90-4B68-9A45-93BA0883BD81}" presName="horz1" presStyleCnt="0"/>
      <dgm:spPr/>
    </dgm:pt>
    <dgm:pt modelId="{4A0E3C6B-EBF6-4467-88AD-6692CB5D17CA}" type="pres">
      <dgm:prSet presAssocID="{752A988A-1C90-4B68-9A45-93BA0883BD81}" presName="tx1" presStyleLbl="revTx" presStyleIdx="5" presStyleCnt="6"/>
      <dgm:spPr/>
    </dgm:pt>
    <dgm:pt modelId="{413FEB75-42B6-4B40-B1D2-82FD5DCECC11}" type="pres">
      <dgm:prSet presAssocID="{752A988A-1C90-4B68-9A45-93BA0883BD81}" presName="vert1" presStyleCnt="0"/>
      <dgm:spPr/>
    </dgm:pt>
  </dgm:ptLst>
  <dgm:cxnLst>
    <dgm:cxn modelId="{6181FC06-2295-4F72-ACA3-7EC08F14AD03}" type="presOf" srcId="{752A988A-1C90-4B68-9A45-93BA0883BD81}" destId="{4A0E3C6B-EBF6-4467-88AD-6692CB5D17CA}" srcOrd="0" destOrd="0" presId="urn:microsoft.com/office/officeart/2008/layout/LinedList"/>
    <dgm:cxn modelId="{DCD26C1D-12D0-43FF-A32C-8D9AF3B1B0C9}" srcId="{47C0B208-E13C-4412-A60F-DAE02C1B072A}" destId="{49B7D389-1925-4373-A240-B2C143BF8E78}" srcOrd="1" destOrd="0" parTransId="{DC193485-83D9-4D3E-9EA1-858DBDA42A2C}" sibTransId="{5434FB24-0B7D-4B2B-925D-988E081584EA}"/>
    <dgm:cxn modelId="{2593641F-DE43-4602-BF55-B89C3FD49C42}" srcId="{47C0B208-E13C-4412-A60F-DAE02C1B072A}" destId="{9598131B-E2EE-4628-BE9C-1269A28D0CBC}" srcOrd="0" destOrd="0" parTransId="{4B3DB87B-1BBA-4320-9BBD-5B949ABFC3FB}" sibTransId="{16E8FC33-BF1B-4E3A-ABBA-BB5F9DE34696}"/>
    <dgm:cxn modelId="{215AD26B-52C3-4249-B035-0CA3375695C0}" srcId="{47C0B208-E13C-4412-A60F-DAE02C1B072A}" destId="{752A988A-1C90-4B68-9A45-93BA0883BD81}" srcOrd="5" destOrd="0" parTransId="{7DBC9DD3-4F0E-48ED-8636-F0E2C21E2A57}" sibTransId="{0672AE6D-3A81-49AB-85AD-077291E67821}"/>
    <dgm:cxn modelId="{2D7BC052-1C85-4A7F-9554-9AC1D9141870}" type="presOf" srcId="{9598131B-E2EE-4628-BE9C-1269A28D0CBC}" destId="{1F88A828-447A-4844-B127-7F233A5BC7F1}" srcOrd="0" destOrd="0" presId="urn:microsoft.com/office/officeart/2008/layout/LinedList"/>
    <dgm:cxn modelId="{D85E368A-A421-4179-A961-4151B34A167A}" type="presOf" srcId="{49B7D389-1925-4373-A240-B2C143BF8E78}" destId="{A260932C-8D74-49F5-AB6F-A79892F1B036}" srcOrd="0" destOrd="0" presId="urn:microsoft.com/office/officeart/2008/layout/LinedList"/>
    <dgm:cxn modelId="{94C84890-5FD2-4402-BCB0-56F4A7181ABA}" srcId="{47C0B208-E13C-4412-A60F-DAE02C1B072A}" destId="{5E236F1D-A7FF-4DAB-A225-93660294A8E7}" srcOrd="3" destOrd="0" parTransId="{A8FC9EA8-39F7-4BEF-95D5-0B717B034B5A}" sibTransId="{8AC93109-F511-4CDE-BAC0-B0494CD58A44}"/>
    <dgm:cxn modelId="{B88FCAAC-E067-4233-A37D-ED795D26A46E}" srcId="{47C0B208-E13C-4412-A60F-DAE02C1B072A}" destId="{1271C88B-8220-4B4D-BD21-B1E066CD634D}" srcOrd="2" destOrd="0" parTransId="{7BCF0DA8-E653-4C9B-8FD3-AD2182CF190F}" sibTransId="{C096170A-FBCD-4259-A6DC-DB1A28620AB7}"/>
    <dgm:cxn modelId="{F43FF0B2-5CCD-4421-932F-DAE78C4F70F4}" type="presOf" srcId="{3726814D-DCC0-459D-A1ED-76AEEEF17DB7}" destId="{D7391A73-C816-4AC9-8388-C200147413E7}" srcOrd="0" destOrd="0" presId="urn:microsoft.com/office/officeart/2008/layout/LinedList"/>
    <dgm:cxn modelId="{5C0480D1-3507-4711-81CD-DF599F04172D}" type="presOf" srcId="{1271C88B-8220-4B4D-BD21-B1E066CD634D}" destId="{6EBF70E0-4C7D-46B1-9AA5-B8C5CDF25BB0}" srcOrd="0" destOrd="0" presId="urn:microsoft.com/office/officeart/2008/layout/LinedList"/>
    <dgm:cxn modelId="{3AD94CD7-4748-4D60-993C-EA8DFE1421FC}" type="presOf" srcId="{47C0B208-E13C-4412-A60F-DAE02C1B072A}" destId="{EA506680-8C5C-4E3F-AFA0-02B09E336E74}" srcOrd="0" destOrd="0" presId="urn:microsoft.com/office/officeart/2008/layout/LinedList"/>
    <dgm:cxn modelId="{9845A3DC-3646-492B-83CD-0463B4EAC87F}" type="presOf" srcId="{5E236F1D-A7FF-4DAB-A225-93660294A8E7}" destId="{47A4B074-EDE5-48D9-B1D2-28E51979503A}" srcOrd="0" destOrd="0" presId="urn:microsoft.com/office/officeart/2008/layout/LinedList"/>
    <dgm:cxn modelId="{9DD4D3E7-558E-4607-8DBE-0D8D785F1155}" srcId="{47C0B208-E13C-4412-A60F-DAE02C1B072A}" destId="{3726814D-DCC0-459D-A1ED-76AEEEF17DB7}" srcOrd="4" destOrd="0" parTransId="{7455E833-B10E-4D26-96A6-5C1EA9FA36F1}" sibTransId="{1FEA51FF-13D0-4534-AAFF-66780BDCCA28}"/>
    <dgm:cxn modelId="{73215567-144C-49C3-A9CF-361C45752DE6}" type="presParOf" srcId="{EA506680-8C5C-4E3F-AFA0-02B09E336E74}" destId="{32CEBC86-4CF8-41AA-B196-DEF7C37A25DF}" srcOrd="0" destOrd="0" presId="urn:microsoft.com/office/officeart/2008/layout/LinedList"/>
    <dgm:cxn modelId="{3E3DECB7-33F2-418F-8EFE-756A5998AF1F}" type="presParOf" srcId="{EA506680-8C5C-4E3F-AFA0-02B09E336E74}" destId="{721757FF-398C-4520-9638-A2A4088E9135}" srcOrd="1" destOrd="0" presId="urn:microsoft.com/office/officeart/2008/layout/LinedList"/>
    <dgm:cxn modelId="{0B3286D8-4767-46E9-A3AF-6406514FA2A6}" type="presParOf" srcId="{721757FF-398C-4520-9638-A2A4088E9135}" destId="{1F88A828-447A-4844-B127-7F233A5BC7F1}" srcOrd="0" destOrd="0" presId="urn:microsoft.com/office/officeart/2008/layout/LinedList"/>
    <dgm:cxn modelId="{6A8C7809-9FC8-4D46-9DDB-8C6826F2426D}" type="presParOf" srcId="{721757FF-398C-4520-9638-A2A4088E9135}" destId="{47C7FA0F-3EEF-4788-B10E-6913EF0438BE}" srcOrd="1" destOrd="0" presId="urn:microsoft.com/office/officeart/2008/layout/LinedList"/>
    <dgm:cxn modelId="{332B11DE-2C1D-412B-A414-7858B70D654A}" type="presParOf" srcId="{EA506680-8C5C-4E3F-AFA0-02B09E336E74}" destId="{01546184-2036-4D33-A2CE-077B6CF5A359}" srcOrd="2" destOrd="0" presId="urn:microsoft.com/office/officeart/2008/layout/LinedList"/>
    <dgm:cxn modelId="{4CB9992C-5F96-4C0E-A47D-AE1C20147711}" type="presParOf" srcId="{EA506680-8C5C-4E3F-AFA0-02B09E336E74}" destId="{7E9F9657-9619-45E2-8A73-098B33E3370A}" srcOrd="3" destOrd="0" presId="urn:microsoft.com/office/officeart/2008/layout/LinedList"/>
    <dgm:cxn modelId="{40D6DE77-4386-461E-B16C-9ADF2EAFBCE3}" type="presParOf" srcId="{7E9F9657-9619-45E2-8A73-098B33E3370A}" destId="{A260932C-8D74-49F5-AB6F-A79892F1B036}" srcOrd="0" destOrd="0" presId="urn:microsoft.com/office/officeart/2008/layout/LinedList"/>
    <dgm:cxn modelId="{5595134C-3A86-4B3F-89FA-F170C98BD282}" type="presParOf" srcId="{7E9F9657-9619-45E2-8A73-098B33E3370A}" destId="{7A8FED58-F75C-4E63-BE1E-59B5A020275A}" srcOrd="1" destOrd="0" presId="urn:microsoft.com/office/officeart/2008/layout/LinedList"/>
    <dgm:cxn modelId="{AB828866-530E-431C-8BAF-5483784EB70C}" type="presParOf" srcId="{EA506680-8C5C-4E3F-AFA0-02B09E336E74}" destId="{27B01D65-D1C6-46E7-B1F7-AA4B625C8224}" srcOrd="4" destOrd="0" presId="urn:microsoft.com/office/officeart/2008/layout/LinedList"/>
    <dgm:cxn modelId="{6E9E2EF9-3666-4822-829F-795A69D0BFD1}" type="presParOf" srcId="{EA506680-8C5C-4E3F-AFA0-02B09E336E74}" destId="{FCC66F5E-5489-4ADE-AE24-0B3E1D731406}" srcOrd="5" destOrd="0" presId="urn:microsoft.com/office/officeart/2008/layout/LinedList"/>
    <dgm:cxn modelId="{CF471357-62F0-4EC9-83AE-13CCDEB5AF28}" type="presParOf" srcId="{FCC66F5E-5489-4ADE-AE24-0B3E1D731406}" destId="{6EBF70E0-4C7D-46B1-9AA5-B8C5CDF25BB0}" srcOrd="0" destOrd="0" presId="urn:microsoft.com/office/officeart/2008/layout/LinedList"/>
    <dgm:cxn modelId="{1AAE9B99-31FA-4359-8AD5-08DDD68CD867}" type="presParOf" srcId="{FCC66F5E-5489-4ADE-AE24-0B3E1D731406}" destId="{20466553-2331-4CC5-BF32-A3DC99EE2CF0}" srcOrd="1" destOrd="0" presId="urn:microsoft.com/office/officeart/2008/layout/LinedList"/>
    <dgm:cxn modelId="{BC14C266-E6ED-4B72-B2F7-403F4F57646A}" type="presParOf" srcId="{EA506680-8C5C-4E3F-AFA0-02B09E336E74}" destId="{A84EFF2A-2C24-48CB-B5D2-EAF294A7F8D0}" srcOrd="6" destOrd="0" presId="urn:microsoft.com/office/officeart/2008/layout/LinedList"/>
    <dgm:cxn modelId="{5850E793-E967-458F-AC19-4C4ECE0737B5}" type="presParOf" srcId="{EA506680-8C5C-4E3F-AFA0-02B09E336E74}" destId="{73DC2DE8-07A6-4E25-8451-1FC18F890DE0}" srcOrd="7" destOrd="0" presId="urn:microsoft.com/office/officeart/2008/layout/LinedList"/>
    <dgm:cxn modelId="{2A4FA4C2-F660-4EB7-B704-04E94C085A69}" type="presParOf" srcId="{73DC2DE8-07A6-4E25-8451-1FC18F890DE0}" destId="{47A4B074-EDE5-48D9-B1D2-28E51979503A}" srcOrd="0" destOrd="0" presId="urn:microsoft.com/office/officeart/2008/layout/LinedList"/>
    <dgm:cxn modelId="{7B411A96-8E54-4E20-BC3E-D40E1DC04993}" type="presParOf" srcId="{73DC2DE8-07A6-4E25-8451-1FC18F890DE0}" destId="{E2901753-34C4-47DD-AF60-58D433E214E1}" srcOrd="1" destOrd="0" presId="urn:microsoft.com/office/officeart/2008/layout/LinedList"/>
    <dgm:cxn modelId="{C086764E-A6D4-4824-A47F-92E591D5BE3C}" type="presParOf" srcId="{EA506680-8C5C-4E3F-AFA0-02B09E336E74}" destId="{F45CC496-F79A-44FD-9598-9358604D9F9C}" srcOrd="8" destOrd="0" presId="urn:microsoft.com/office/officeart/2008/layout/LinedList"/>
    <dgm:cxn modelId="{4184274F-8FB4-4C06-A54C-31BAE6E4CA68}" type="presParOf" srcId="{EA506680-8C5C-4E3F-AFA0-02B09E336E74}" destId="{189FEDA1-17CD-4EB3-A639-2D81DDD60159}" srcOrd="9" destOrd="0" presId="urn:microsoft.com/office/officeart/2008/layout/LinedList"/>
    <dgm:cxn modelId="{C37FDFA1-FC38-4318-A980-A60041968252}" type="presParOf" srcId="{189FEDA1-17CD-4EB3-A639-2D81DDD60159}" destId="{D7391A73-C816-4AC9-8388-C200147413E7}" srcOrd="0" destOrd="0" presId="urn:microsoft.com/office/officeart/2008/layout/LinedList"/>
    <dgm:cxn modelId="{13D1A9DA-2F5C-47A6-A90D-C9E1ACDFDD1B}" type="presParOf" srcId="{189FEDA1-17CD-4EB3-A639-2D81DDD60159}" destId="{7C848F64-CC2A-493B-B136-42AA4B60B70F}" srcOrd="1" destOrd="0" presId="urn:microsoft.com/office/officeart/2008/layout/LinedList"/>
    <dgm:cxn modelId="{DB2C1D48-CBA2-403D-8CA7-EC9F6A02B49E}" type="presParOf" srcId="{EA506680-8C5C-4E3F-AFA0-02B09E336E74}" destId="{FD909E30-A558-4B36-B4F5-AB02DD12B19E}" srcOrd="10" destOrd="0" presId="urn:microsoft.com/office/officeart/2008/layout/LinedList"/>
    <dgm:cxn modelId="{34CE7FBD-2C88-4692-9C4E-4C57AC47A5A9}" type="presParOf" srcId="{EA506680-8C5C-4E3F-AFA0-02B09E336E74}" destId="{35F8DF51-2969-4CF4-9D8F-6ABF5760A4AF}" srcOrd="11" destOrd="0" presId="urn:microsoft.com/office/officeart/2008/layout/LinedList"/>
    <dgm:cxn modelId="{3331C1E2-E89B-49C1-8080-8340008CC080}" type="presParOf" srcId="{35F8DF51-2969-4CF4-9D8F-6ABF5760A4AF}" destId="{4A0E3C6B-EBF6-4467-88AD-6692CB5D17CA}" srcOrd="0" destOrd="0" presId="urn:microsoft.com/office/officeart/2008/layout/LinedList"/>
    <dgm:cxn modelId="{D68A9C93-A895-41E3-8EA9-356AB56A9A0B}" type="presParOf" srcId="{35F8DF51-2969-4CF4-9D8F-6ABF5760A4AF}" destId="{413FEB75-42B6-4B40-B1D2-82FD5DCECC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2D555-779E-4955-88B6-2A70AC29BD6C}">
      <dsp:nvSpPr>
        <dsp:cNvPr id="0" name=""/>
        <dsp:cNvSpPr/>
      </dsp:nvSpPr>
      <dsp:spPr>
        <a:xfrm>
          <a:off x="0" y="705"/>
          <a:ext cx="66694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DC4838-F1AF-46FD-A6A8-A7DC93DEB6E1}">
      <dsp:nvSpPr>
        <dsp:cNvPr id="0" name=""/>
        <dsp:cNvSpPr/>
      </dsp:nvSpPr>
      <dsp:spPr>
        <a:xfrm>
          <a:off x="0" y="705"/>
          <a:ext cx="6669431" cy="11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Go to</a:t>
          </a:r>
          <a:r>
            <a:rPr lang="en-US" sz="1900" kern="1200" dirty="0"/>
            <a:t> </a:t>
          </a:r>
          <a:r>
            <a:rPr lang="en-US" sz="1900" b="1" kern="1200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https://github.com/CLEPyLadies/beginners_sessions_2020</a:t>
          </a:r>
          <a:endParaRPr lang="en-US" sz="19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0" y="705"/>
        <a:ext cx="6669431" cy="1155317"/>
      </dsp:txXfrm>
    </dsp:sp>
    <dsp:sp modelId="{C0EEB37A-96B9-42DA-B004-6F057495C3EC}">
      <dsp:nvSpPr>
        <dsp:cNvPr id="0" name=""/>
        <dsp:cNvSpPr/>
      </dsp:nvSpPr>
      <dsp:spPr>
        <a:xfrm>
          <a:off x="0" y="1156023"/>
          <a:ext cx="6669431" cy="0"/>
        </a:xfrm>
        <a:prstGeom prst="line">
          <a:avLst/>
        </a:prstGeom>
        <a:solidFill>
          <a:schemeClr val="accent2">
            <a:hueOff val="1510754"/>
            <a:satOff val="-4953"/>
            <a:lumOff val="-1078"/>
            <a:alphaOff val="0"/>
          </a:schemeClr>
        </a:solidFill>
        <a:ln w="9525" cap="flat" cmpd="sng" algn="ctr">
          <a:solidFill>
            <a:schemeClr val="accent2">
              <a:hueOff val="1510754"/>
              <a:satOff val="-4953"/>
              <a:lumOff val="-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A60949-1B70-4332-907D-D0B09B417617}">
      <dsp:nvSpPr>
        <dsp:cNvPr id="0" name=""/>
        <dsp:cNvSpPr/>
      </dsp:nvSpPr>
      <dsp:spPr>
        <a:xfrm>
          <a:off x="0" y="1156023"/>
          <a:ext cx="6669431" cy="11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Using the green code drop down, copy the link to your clipboard.</a:t>
          </a:r>
        </a:p>
      </dsp:txBody>
      <dsp:txXfrm>
        <a:off x="0" y="1156023"/>
        <a:ext cx="6669431" cy="1155317"/>
      </dsp:txXfrm>
    </dsp:sp>
    <dsp:sp modelId="{976F31F0-56EC-465B-949E-47491640120F}">
      <dsp:nvSpPr>
        <dsp:cNvPr id="0" name=""/>
        <dsp:cNvSpPr/>
      </dsp:nvSpPr>
      <dsp:spPr>
        <a:xfrm>
          <a:off x="0" y="2311341"/>
          <a:ext cx="6669431" cy="0"/>
        </a:xfrm>
        <a:prstGeom prst="line">
          <a:avLst/>
        </a:prstGeom>
        <a:solidFill>
          <a:schemeClr val="accent2">
            <a:hueOff val="3021508"/>
            <a:satOff val="-9905"/>
            <a:lumOff val="-2157"/>
            <a:alphaOff val="0"/>
          </a:schemeClr>
        </a:solidFill>
        <a:ln w="9525" cap="flat" cmpd="sng" algn="ctr">
          <a:solidFill>
            <a:schemeClr val="accent2">
              <a:hueOff val="3021508"/>
              <a:satOff val="-9905"/>
              <a:lumOff val="-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BE184E-8012-4F84-974F-4B25FE141F61}">
      <dsp:nvSpPr>
        <dsp:cNvPr id="0" name=""/>
        <dsp:cNvSpPr/>
      </dsp:nvSpPr>
      <dsp:spPr>
        <a:xfrm>
          <a:off x="0" y="2311341"/>
          <a:ext cx="6669431" cy="11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In Python Anywhere open the BASH console</a:t>
          </a:r>
        </a:p>
      </dsp:txBody>
      <dsp:txXfrm>
        <a:off x="0" y="2311341"/>
        <a:ext cx="6669431" cy="1155317"/>
      </dsp:txXfrm>
    </dsp:sp>
    <dsp:sp modelId="{99E7F441-431A-40A4-B1BF-B9187A19C188}">
      <dsp:nvSpPr>
        <dsp:cNvPr id="0" name=""/>
        <dsp:cNvSpPr/>
      </dsp:nvSpPr>
      <dsp:spPr>
        <a:xfrm>
          <a:off x="0" y="3466658"/>
          <a:ext cx="6669431" cy="0"/>
        </a:xfrm>
        <a:prstGeom prst="line">
          <a:avLst/>
        </a:prstGeom>
        <a:solidFill>
          <a:schemeClr val="accent2">
            <a:hueOff val="4532263"/>
            <a:satOff val="-14858"/>
            <a:lumOff val="-3235"/>
            <a:alphaOff val="0"/>
          </a:schemeClr>
        </a:solidFill>
        <a:ln w="9525" cap="flat" cmpd="sng" algn="ctr">
          <a:solidFill>
            <a:schemeClr val="accent2">
              <a:hueOff val="4532263"/>
              <a:satOff val="-14858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4976FA-23DE-4614-99CC-920D32C320A0}">
      <dsp:nvSpPr>
        <dsp:cNvPr id="0" name=""/>
        <dsp:cNvSpPr/>
      </dsp:nvSpPr>
      <dsp:spPr>
        <a:xfrm>
          <a:off x="0" y="3466658"/>
          <a:ext cx="6669431" cy="11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Type:</a:t>
          </a:r>
          <a:r>
            <a:rPr lang="en-US" sz="1900" kern="1200" dirty="0"/>
            <a:t>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nsolas" panose="020B0609020204030204" pitchFamily="49" charset="0"/>
            </a:rPr>
            <a:t>git clone {Paste the line of code you just copied to your clipboard}</a:t>
          </a:r>
        </a:p>
      </dsp:txBody>
      <dsp:txXfrm>
        <a:off x="0" y="3466658"/>
        <a:ext cx="6669431" cy="1155317"/>
      </dsp:txXfrm>
    </dsp:sp>
    <dsp:sp modelId="{4CF43A3B-FB33-4FE4-8384-1C9A2B5695FE}">
      <dsp:nvSpPr>
        <dsp:cNvPr id="0" name=""/>
        <dsp:cNvSpPr/>
      </dsp:nvSpPr>
      <dsp:spPr>
        <a:xfrm>
          <a:off x="0" y="4621976"/>
          <a:ext cx="6669431" cy="0"/>
        </a:xfrm>
        <a:prstGeom prst="line">
          <a:avLst/>
        </a:prstGeom>
        <a:solidFill>
          <a:schemeClr val="accent2">
            <a:hueOff val="6043017"/>
            <a:satOff val="-19810"/>
            <a:lumOff val="-4314"/>
            <a:alphaOff val="0"/>
          </a:schemeClr>
        </a:solidFill>
        <a:ln w="9525" cap="flat" cmpd="sng" algn="ctr">
          <a:solidFill>
            <a:schemeClr val="accent2">
              <a:hueOff val="6043017"/>
              <a:satOff val="-19810"/>
              <a:lumOff val="-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91675E-47E1-4D08-9522-B94DFA5684C4}">
      <dsp:nvSpPr>
        <dsp:cNvPr id="0" name=""/>
        <dsp:cNvSpPr/>
      </dsp:nvSpPr>
      <dsp:spPr>
        <a:xfrm>
          <a:off x="0" y="4621976"/>
          <a:ext cx="6669431" cy="11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Hit return.  You should have a new file folder in your FILES section of python anywhere.</a:t>
          </a:r>
        </a:p>
      </dsp:txBody>
      <dsp:txXfrm>
        <a:off x="0" y="4621976"/>
        <a:ext cx="6669431" cy="1155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F21D1-0235-4D85-BCA4-64536CE4FDA5}">
      <dsp:nvSpPr>
        <dsp:cNvPr id="0" name=""/>
        <dsp:cNvSpPr/>
      </dsp:nvSpPr>
      <dsp:spPr>
        <a:xfrm>
          <a:off x="0" y="106712"/>
          <a:ext cx="5540374" cy="503685"/>
        </a:xfrm>
        <a:prstGeom prst="roundRect">
          <a:avLst/>
        </a:prstGeom>
        <a:solidFill>
          <a:schemeClr val="accent6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ORDER OF OPERATIONS (PRECEDENCE)</a:t>
          </a:r>
        </a:p>
      </dsp:txBody>
      <dsp:txXfrm>
        <a:off x="24588" y="131300"/>
        <a:ext cx="5491198" cy="454509"/>
      </dsp:txXfrm>
    </dsp:sp>
    <dsp:sp modelId="{625BC505-62B9-4192-BA50-D0EFA7B4DCE7}">
      <dsp:nvSpPr>
        <dsp:cNvPr id="0" name=""/>
        <dsp:cNvSpPr/>
      </dsp:nvSpPr>
      <dsp:spPr>
        <a:xfrm>
          <a:off x="0" y="670877"/>
          <a:ext cx="5540374" cy="503685"/>
        </a:xfrm>
        <a:prstGeom prst="roundRect">
          <a:avLst/>
        </a:prstGeom>
        <a:solidFill>
          <a:schemeClr val="accent6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1. Exponent    </a:t>
          </a:r>
          <a:r>
            <a:rPr lang="en-US" sz="2100" kern="1200" dirty="0">
              <a:latin typeface="Consolas" panose="020B0609020204030204" pitchFamily="49" charset="0"/>
            </a:rPr>
            <a:t>**</a:t>
          </a:r>
          <a:r>
            <a:rPr lang="en-US" sz="2100" kern="1200" dirty="0"/>
            <a:t> </a:t>
          </a:r>
        </a:p>
      </dsp:txBody>
      <dsp:txXfrm>
        <a:off x="24588" y="695465"/>
        <a:ext cx="5491198" cy="454509"/>
      </dsp:txXfrm>
    </dsp:sp>
    <dsp:sp modelId="{B1532E23-BCB0-4657-8032-2328DAAD4589}">
      <dsp:nvSpPr>
        <dsp:cNvPr id="0" name=""/>
        <dsp:cNvSpPr/>
      </dsp:nvSpPr>
      <dsp:spPr>
        <a:xfrm>
          <a:off x="0" y="1235042"/>
          <a:ext cx="5540374" cy="503685"/>
        </a:xfrm>
        <a:prstGeom prst="roundRect">
          <a:avLst/>
        </a:prstGeom>
        <a:solidFill>
          <a:schemeClr val="accent6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2.  multiply 	</a:t>
          </a:r>
          <a:r>
            <a:rPr lang="en-US" sz="2100" kern="1200" dirty="0">
              <a:latin typeface="Consolas" panose="020B0609020204030204" pitchFamily="49" charset="0"/>
            </a:rPr>
            <a:t>*</a:t>
          </a:r>
          <a:endParaRPr lang="en-US" sz="2100" kern="1200" dirty="0"/>
        </a:p>
      </dsp:txBody>
      <dsp:txXfrm>
        <a:off x="24588" y="1259630"/>
        <a:ext cx="5491198" cy="454509"/>
      </dsp:txXfrm>
    </dsp:sp>
    <dsp:sp modelId="{55A3F0A4-A2FF-4C7F-A295-874F8A8A6EE5}">
      <dsp:nvSpPr>
        <dsp:cNvPr id="0" name=""/>
        <dsp:cNvSpPr/>
      </dsp:nvSpPr>
      <dsp:spPr>
        <a:xfrm>
          <a:off x="0" y="1799207"/>
          <a:ext cx="5540374" cy="503685"/>
        </a:xfrm>
        <a:prstGeom prst="roundRect">
          <a:avLst/>
        </a:prstGeom>
        <a:solidFill>
          <a:schemeClr val="accent6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 integer division   //</a:t>
          </a:r>
        </a:p>
      </dsp:txBody>
      <dsp:txXfrm>
        <a:off x="24588" y="1823795"/>
        <a:ext cx="5491198" cy="454509"/>
      </dsp:txXfrm>
    </dsp:sp>
    <dsp:sp modelId="{0B55C5B7-1B16-48CC-AA21-6DAB9DDD308D}">
      <dsp:nvSpPr>
        <dsp:cNvPr id="0" name=""/>
        <dsp:cNvSpPr/>
      </dsp:nvSpPr>
      <dsp:spPr>
        <a:xfrm>
          <a:off x="0" y="2363372"/>
          <a:ext cx="5540374" cy="503685"/>
        </a:xfrm>
        <a:prstGeom prst="roundRect">
          <a:avLst/>
        </a:prstGeom>
        <a:solidFill>
          <a:schemeClr val="accent6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4. division /</a:t>
          </a:r>
        </a:p>
      </dsp:txBody>
      <dsp:txXfrm>
        <a:off x="24588" y="2387960"/>
        <a:ext cx="5491198" cy="454509"/>
      </dsp:txXfrm>
    </dsp:sp>
    <dsp:sp modelId="{55B7AD6E-27D0-4D81-8076-3869CC2E4BC1}">
      <dsp:nvSpPr>
        <dsp:cNvPr id="0" name=""/>
        <dsp:cNvSpPr/>
      </dsp:nvSpPr>
      <dsp:spPr>
        <a:xfrm>
          <a:off x="0" y="2927537"/>
          <a:ext cx="5540374" cy="503685"/>
        </a:xfrm>
        <a:prstGeom prst="roundRect">
          <a:avLst/>
        </a:prstGeom>
        <a:solidFill>
          <a:schemeClr val="accent6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5. modulo (remainder)   %</a:t>
          </a:r>
        </a:p>
      </dsp:txBody>
      <dsp:txXfrm>
        <a:off x="24588" y="2952125"/>
        <a:ext cx="5491198" cy="454509"/>
      </dsp:txXfrm>
    </dsp:sp>
    <dsp:sp modelId="{A6FCFC50-7989-4CC4-BEA1-56EBDE67DC07}">
      <dsp:nvSpPr>
        <dsp:cNvPr id="0" name=""/>
        <dsp:cNvSpPr/>
      </dsp:nvSpPr>
      <dsp:spPr>
        <a:xfrm>
          <a:off x="0" y="3491702"/>
          <a:ext cx="5540374" cy="503685"/>
        </a:xfrm>
        <a:prstGeom prst="roundRect">
          <a:avLst/>
        </a:prstGeom>
        <a:solidFill>
          <a:schemeClr val="accent6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6. addition + and subtraction -</a:t>
          </a:r>
        </a:p>
      </dsp:txBody>
      <dsp:txXfrm>
        <a:off x="24588" y="3516290"/>
        <a:ext cx="5491198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EBC86-4CF8-41AA-B196-DEF7C37A25DF}">
      <dsp:nvSpPr>
        <dsp:cNvPr id="0" name=""/>
        <dsp:cNvSpPr/>
      </dsp:nvSpPr>
      <dsp:spPr>
        <a:xfrm>
          <a:off x="0" y="2821"/>
          <a:ext cx="66694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88A828-447A-4844-B127-7F233A5BC7F1}">
      <dsp:nvSpPr>
        <dsp:cNvPr id="0" name=""/>
        <dsp:cNvSpPr/>
      </dsp:nvSpPr>
      <dsp:spPr>
        <a:xfrm>
          <a:off x="0" y="2821"/>
          <a:ext cx="6669431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accent1">
                  <a:lumMod val="50000"/>
                </a:schemeClr>
              </a:solidFill>
            </a:rPr>
            <a:t>‘Alice’ + ‘Bob’</a:t>
          </a:r>
        </a:p>
      </dsp:txBody>
      <dsp:txXfrm>
        <a:off x="0" y="2821"/>
        <a:ext cx="6669431" cy="962059"/>
      </dsp:txXfrm>
    </dsp:sp>
    <dsp:sp modelId="{01546184-2036-4D33-A2CE-077B6CF5A359}">
      <dsp:nvSpPr>
        <dsp:cNvPr id="0" name=""/>
        <dsp:cNvSpPr/>
      </dsp:nvSpPr>
      <dsp:spPr>
        <a:xfrm>
          <a:off x="0" y="964880"/>
          <a:ext cx="666943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60932C-8D74-49F5-AB6F-A79892F1B036}">
      <dsp:nvSpPr>
        <dsp:cNvPr id="0" name=""/>
        <dsp:cNvSpPr/>
      </dsp:nvSpPr>
      <dsp:spPr>
        <a:xfrm>
          <a:off x="0" y="964880"/>
          <a:ext cx="6669431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accent1">
                  <a:lumMod val="50000"/>
                </a:schemeClr>
              </a:solidFill>
            </a:rPr>
            <a:t>‘Alice’ * 5</a:t>
          </a:r>
        </a:p>
      </dsp:txBody>
      <dsp:txXfrm>
        <a:off x="0" y="964880"/>
        <a:ext cx="6669431" cy="962059"/>
      </dsp:txXfrm>
    </dsp:sp>
    <dsp:sp modelId="{27B01D65-D1C6-46E7-B1F7-AA4B625C8224}">
      <dsp:nvSpPr>
        <dsp:cNvPr id="0" name=""/>
        <dsp:cNvSpPr/>
      </dsp:nvSpPr>
      <dsp:spPr>
        <a:xfrm>
          <a:off x="0" y="1926940"/>
          <a:ext cx="666943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BF70E0-4C7D-46B1-9AA5-B8C5CDF25BB0}">
      <dsp:nvSpPr>
        <dsp:cNvPr id="0" name=""/>
        <dsp:cNvSpPr/>
      </dsp:nvSpPr>
      <dsp:spPr>
        <a:xfrm>
          <a:off x="0" y="1926940"/>
          <a:ext cx="6669431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accent1">
                  <a:lumMod val="50000"/>
                </a:schemeClr>
              </a:solidFill>
            </a:rPr>
            <a:t>‘Alice’ + 42</a:t>
          </a:r>
        </a:p>
      </dsp:txBody>
      <dsp:txXfrm>
        <a:off x="0" y="1926940"/>
        <a:ext cx="6669431" cy="962059"/>
      </dsp:txXfrm>
    </dsp:sp>
    <dsp:sp modelId="{A84EFF2A-2C24-48CB-B5D2-EAF294A7F8D0}">
      <dsp:nvSpPr>
        <dsp:cNvPr id="0" name=""/>
        <dsp:cNvSpPr/>
      </dsp:nvSpPr>
      <dsp:spPr>
        <a:xfrm>
          <a:off x="0" y="2889000"/>
          <a:ext cx="66694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A4B074-EDE5-48D9-B1D2-28E51979503A}">
      <dsp:nvSpPr>
        <dsp:cNvPr id="0" name=""/>
        <dsp:cNvSpPr/>
      </dsp:nvSpPr>
      <dsp:spPr>
        <a:xfrm>
          <a:off x="0" y="2889000"/>
          <a:ext cx="6669431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accent1">
                  <a:lumMod val="50000"/>
                </a:schemeClr>
              </a:solidFill>
            </a:rPr>
            <a:t>‘Alice’ + ‘42’</a:t>
          </a:r>
        </a:p>
      </dsp:txBody>
      <dsp:txXfrm>
        <a:off x="0" y="2889000"/>
        <a:ext cx="6669431" cy="962059"/>
      </dsp:txXfrm>
    </dsp:sp>
    <dsp:sp modelId="{F45CC496-F79A-44FD-9598-9358604D9F9C}">
      <dsp:nvSpPr>
        <dsp:cNvPr id="0" name=""/>
        <dsp:cNvSpPr/>
      </dsp:nvSpPr>
      <dsp:spPr>
        <a:xfrm>
          <a:off x="0" y="3851059"/>
          <a:ext cx="666943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91A73-C816-4AC9-8388-C200147413E7}">
      <dsp:nvSpPr>
        <dsp:cNvPr id="0" name=""/>
        <dsp:cNvSpPr/>
      </dsp:nvSpPr>
      <dsp:spPr>
        <a:xfrm>
          <a:off x="0" y="3851059"/>
          <a:ext cx="6669431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accent1">
                  <a:lumMod val="50000"/>
                </a:schemeClr>
              </a:solidFill>
            </a:rPr>
            <a:t>‘Alice’ * ‘Bob’</a:t>
          </a:r>
        </a:p>
      </dsp:txBody>
      <dsp:txXfrm>
        <a:off x="0" y="3851059"/>
        <a:ext cx="6669431" cy="962059"/>
      </dsp:txXfrm>
    </dsp:sp>
    <dsp:sp modelId="{FD909E30-A558-4B36-B4F5-AB02DD12B19E}">
      <dsp:nvSpPr>
        <dsp:cNvPr id="0" name=""/>
        <dsp:cNvSpPr/>
      </dsp:nvSpPr>
      <dsp:spPr>
        <a:xfrm>
          <a:off x="0" y="4813119"/>
          <a:ext cx="66694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0E3C6B-EBF6-4467-88AD-6692CB5D17CA}">
      <dsp:nvSpPr>
        <dsp:cNvPr id="0" name=""/>
        <dsp:cNvSpPr/>
      </dsp:nvSpPr>
      <dsp:spPr>
        <a:xfrm>
          <a:off x="0" y="4813119"/>
          <a:ext cx="6669431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accent1">
                  <a:lumMod val="50000"/>
                </a:schemeClr>
              </a:solidFill>
            </a:rPr>
            <a:t>‘Alice’ * 5.0</a:t>
          </a:r>
        </a:p>
      </dsp:txBody>
      <dsp:txXfrm>
        <a:off x="0" y="4813119"/>
        <a:ext cx="6669431" cy="962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114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6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7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8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8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atetheboringstuff.com/" TargetMode="External"/><Relationship Id="rId2" Type="http://schemas.openxmlformats.org/officeDocument/2006/relationships/hyperlink" Target="http://www.pythonanywher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366BC-3D05-43D5-ABB8-3F7458014EDB}"/>
              </a:ext>
            </a:extLst>
          </p:cNvPr>
          <p:cNvSpPr/>
          <p:nvPr/>
        </p:nvSpPr>
        <p:spPr>
          <a:xfrm>
            <a:off x="540988" y="540033"/>
            <a:ext cx="3884962" cy="133160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400" dirty="0">
                <a:ln w="22225">
                  <a:solidFill>
                    <a:schemeClr val="tx1"/>
                  </a:solidFill>
                  <a:prstDash val="solid"/>
                </a:ln>
                <a:latin typeface="+mj-lt"/>
                <a:ea typeface="+mj-ea"/>
                <a:cs typeface="+mj-cs"/>
              </a:rPr>
              <a:t>Welcome</a:t>
            </a:r>
            <a:endParaRPr lang="en-US" sz="2800" b="1" cap="all" spc="400" dirty="0">
              <a:ln w="22225">
                <a:solidFill>
                  <a:schemeClr val="tx1"/>
                </a:solidFill>
                <a:prstDash val="solid"/>
              </a:ln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A96509-B848-43F5-ADBF-F40CF94C946F}"/>
              </a:ext>
            </a:extLst>
          </p:cNvPr>
          <p:cNvSpPr txBox="1"/>
          <p:nvPr/>
        </p:nvSpPr>
        <p:spPr>
          <a:xfrm>
            <a:off x="540988" y="2759076"/>
            <a:ext cx="4146342" cy="32215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Please set up an account at 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  <a:hlinkClick r:id="rId2"/>
              </a:rPr>
              <a:t>www.pythonanywhere.com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</a:p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We will be using the text 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  <a:hlinkClick r:id="rId3"/>
              </a:rPr>
              <a:t>www.automatetheboringstuff.com</a:t>
            </a: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50FF8FC-3198-416A-8C0C-3EC412DAC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1708163"/>
            <a:ext cx="6113812" cy="34390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D9B092-7BED-48BF-B663-28FFC0D170F9}"/>
              </a:ext>
            </a:extLst>
          </p:cNvPr>
          <p:cNvSpPr/>
          <p:nvPr/>
        </p:nvSpPr>
        <p:spPr>
          <a:xfrm>
            <a:off x="6697955" y="4835225"/>
            <a:ext cx="3884962" cy="133160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400" dirty="0">
                <a:ln w="22225">
                  <a:solidFill>
                    <a:schemeClr val="tx1"/>
                  </a:solidFill>
                  <a:prstDash val="solid"/>
                </a:ln>
                <a:effectLst/>
                <a:latin typeface="+mj-lt"/>
                <a:ea typeface="+mj-ea"/>
                <a:cs typeface="+mj-cs"/>
              </a:rPr>
              <a:t>Python</a:t>
            </a:r>
            <a:r>
              <a:rPr lang="en-US" sz="2800" b="1" cap="all" spc="400" dirty="0">
                <a:ln w="22225">
                  <a:solidFill>
                    <a:schemeClr val="tx1"/>
                  </a:solidFill>
                  <a:prstDash val="solid"/>
                </a:ln>
                <a:latin typeface="+mj-lt"/>
                <a:ea typeface="+mj-ea"/>
                <a:cs typeface="+mj-cs"/>
              </a:rPr>
              <a:t> Basics</a:t>
            </a:r>
            <a:endParaRPr lang="en-US" sz="2800" b="1" cap="all" spc="400" dirty="0">
              <a:ln w="22225">
                <a:solidFill>
                  <a:schemeClr val="tx1"/>
                </a:solidFill>
                <a:prstDash val="solid"/>
              </a:ln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41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E443-7DF8-499B-8E96-52B39452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48712-9CFC-4A37-AE3E-86A74A29FA70}"/>
              </a:ext>
            </a:extLst>
          </p:cNvPr>
          <p:cNvSpPr txBox="1"/>
          <p:nvPr/>
        </p:nvSpPr>
        <p:spPr>
          <a:xfrm>
            <a:off x="850605" y="1935126"/>
            <a:ext cx="43487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Vocabulary</a:t>
            </a:r>
          </a:p>
          <a:p>
            <a:endParaRPr lang="en-US" sz="3200" dirty="0"/>
          </a:p>
          <a:p>
            <a:r>
              <a:rPr lang="en-US" sz="3200" dirty="0"/>
              <a:t>Assignment Statement</a:t>
            </a:r>
          </a:p>
          <a:p>
            <a:r>
              <a:rPr lang="en-US" sz="3200" dirty="0"/>
              <a:t>Assignment Operator</a:t>
            </a:r>
          </a:p>
          <a:p>
            <a:endParaRPr lang="en-US" sz="3200" dirty="0"/>
          </a:p>
          <a:p>
            <a:r>
              <a:rPr lang="en-US" sz="3200" dirty="0"/>
              <a:t>Verb: To assign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D4AE24-1B53-4510-A7DB-D210B16E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288" y="3062177"/>
            <a:ext cx="4545862" cy="270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/>
              <a:t>SPAM = 42</a:t>
            </a:r>
          </a:p>
          <a:p>
            <a:pPr marL="0" indent="0">
              <a:buNone/>
            </a:pPr>
            <a:endParaRPr lang="en-US" sz="6000" b="1" dirty="0"/>
          </a:p>
          <a:p>
            <a:pPr marL="0" indent="0">
              <a:buNone/>
            </a:pP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2918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FB151-9F98-4834-B6E7-F5284613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Try This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9EF8-D18C-4864-A098-AE2D683DD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405" y="2432462"/>
            <a:ext cx="7314851" cy="384781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spam = 40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spam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eggs = 2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eggs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spam + eggs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spam * eggs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spam + eggs + spam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spam = spam + eggs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spam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sz="1700" dirty="0">
              <a:latin typeface="Consolas" panose="020B0609020204030204" pitchFamily="49" charset="0"/>
            </a:endParaRPr>
          </a:p>
        </p:txBody>
      </p:sp>
      <p:pic>
        <p:nvPicPr>
          <p:cNvPr id="5" name="Picture 4" descr="Brown farm eggs on table">
            <a:extLst>
              <a:ext uri="{FF2B5EF4-FFF2-40B4-BE49-F238E27FC236}">
                <a16:creationId xmlns:a16="http://schemas.microsoft.com/office/drawing/2014/main" id="{07B6885B-B995-53B2-46F2-3BFEB9ED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0" r="31332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7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D6EB-C82C-41C2-96F0-B7E43B76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Initializing, Overwriting, and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EE84-2831-4A34-A529-CA45E248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2313214"/>
            <a:ext cx="10026650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Initialize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spam = ‘Hello’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spam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Overwrite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spam = ‘Goodbye’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spam</a:t>
            </a:r>
          </a:p>
        </p:txBody>
      </p:sp>
    </p:spTree>
    <p:extLst>
      <p:ext uri="{BB962C8B-B14F-4D97-AF65-F5344CB8AC3E}">
        <p14:creationId xmlns:p14="http://schemas.microsoft.com/office/powerpoint/2010/main" val="411781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512C-996B-4D14-8812-CB924ED7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58" y="543152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Putting it ALL together: Your FIRST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9FDD-323E-4F47-A995-9F8B2C5A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# This program says hello and asks for my name.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print(‘Hello World!’)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print(‘What is your name?’)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my_name</a:t>
            </a: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 = input()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print(‘It is good to meet you, ’ + </a:t>
            </a:r>
            <a:r>
              <a:rPr lang="en-US" dirty="0" err="1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my_name</a:t>
            </a: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print(‘The length of your name is:’)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my_name</a:t>
            </a: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print(‘What is your age?’)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my_age</a:t>
            </a: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 = input()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Print(‘you will be ’ + str(int(</a:t>
            </a:r>
            <a:r>
              <a:rPr lang="en-US" dirty="0" err="1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my_age</a:t>
            </a: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  <a:latin typeface="Consolas" panose="020B0609020204030204" pitchFamily="49" charset="0"/>
              </a:rPr>
              <a:t>) +1)  + ‘ in one year</a:t>
            </a:r>
            <a:r>
              <a:rPr lang="en-US" dirty="0">
                <a:solidFill>
                  <a:schemeClr val="accent1">
                    <a:lumMod val="50000"/>
                    <a:alpha val="70000"/>
                  </a:schemeClr>
                </a:solidFill>
              </a:rPr>
              <a:t>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8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C9D80-A613-4B30-AA40-3B8CC64E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1: Cloning the Repository for the series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5A1763-4E04-A931-C494-A99E4DA34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944399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56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6568C-3C62-4D5D-ADB8-130A3522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OPEN A PYTHON CONSOLE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248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31F569-0A44-404A-8F68-778EE0F0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0274" y="400869"/>
            <a:ext cx="7703725" cy="6152809"/>
            <a:chOff x="23944" y="400869"/>
            <a:chExt cx="7703725" cy="6152809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11F832-7E71-453D-9142-F5CCCBD18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31371" y="1990845"/>
              <a:ext cx="1251490" cy="2846995"/>
            </a:xfrm>
            <a:custGeom>
              <a:avLst/>
              <a:gdLst>
                <a:gd name="connsiteX0" fmla="*/ 625745 w 1251490"/>
                <a:gd name="connsiteY0" fmla="*/ 0 h 2846995"/>
                <a:gd name="connsiteX1" fmla="*/ 683662 w 1251490"/>
                <a:gd name="connsiteY1" fmla="*/ 52638 h 2846995"/>
                <a:gd name="connsiteX2" fmla="*/ 1251490 w 1251490"/>
                <a:gd name="connsiteY2" fmla="*/ 1423497 h 2846995"/>
                <a:gd name="connsiteX3" fmla="*/ 683662 w 1251490"/>
                <a:gd name="connsiteY3" fmla="*/ 2794356 h 2846995"/>
                <a:gd name="connsiteX4" fmla="*/ 625745 w 1251490"/>
                <a:gd name="connsiteY4" fmla="*/ 2846995 h 2846995"/>
                <a:gd name="connsiteX5" fmla="*/ 567828 w 1251490"/>
                <a:gd name="connsiteY5" fmla="*/ 2794357 h 2846995"/>
                <a:gd name="connsiteX6" fmla="*/ 0 w 1251490"/>
                <a:gd name="connsiteY6" fmla="*/ 1423498 h 2846995"/>
                <a:gd name="connsiteX7" fmla="*/ 567828 w 1251490"/>
                <a:gd name="connsiteY7" fmla="*/ 52639 h 284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1490" h="2846995">
                  <a:moveTo>
                    <a:pt x="625745" y="0"/>
                  </a:moveTo>
                  <a:lnTo>
                    <a:pt x="683662" y="52638"/>
                  </a:lnTo>
                  <a:cubicBezTo>
                    <a:pt x="1034495" y="403472"/>
                    <a:pt x="1251490" y="888144"/>
                    <a:pt x="1251490" y="1423497"/>
                  </a:cubicBezTo>
                  <a:cubicBezTo>
                    <a:pt x="1251490" y="1958851"/>
                    <a:pt x="1034495" y="2443522"/>
                    <a:pt x="683662" y="2794356"/>
                  </a:cubicBezTo>
                  <a:lnTo>
                    <a:pt x="625745" y="2846995"/>
                  </a:lnTo>
                  <a:lnTo>
                    <a:pt x="567828" y="2794357"/>
                  </a:lnTo>
                  <a:cubicBezTo>
                    <a:pt x="216995" y="2443523"/>
                    <a:pt x="0" y="1958851"/>
                    <a:pt x="0" y="1423498"/>
                  </a:cubicBezTo>
                  <a:cubicBezTo>
                    <a:pt x="0" y="888144"/>
                    <a:pt x="216995" y="403473"/>
                    <a:pt x="567828" y="52639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508728-9147-4830-882B-0441F72BF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373570" y="4760817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892991" y="1795123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03A4816-28D5-4E38-AA4E-08D5D5914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7036" y="331310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DC37E9D-781D-4FD9-9229-2F8802595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3821415" y="662384"/>
              <a:ext cx="901736" cy="1868598"/>
            </a:xfrm>
            <a:custGeom>
              <a:avLst/>
              <a:gdLst>
                <a:gd name="connsiteX0" fmla="*/ 450869 w 901736"/>
                <a:gd name="connsiteY0" fmla="*/ 0 h 1868598"/>
                <a:gd name="connsiteX1" fmla="*/ 492611 w 901736"/>
                <a:gd name="connsiteY1" fmla="*/ 52638 h 1868598"/>
                <a:gd name="connsiteX2" fmla="*/ 894647 w 901736"/>
                <a:gd name="connsiteY2" fmla="*/ 1225278 h 1868598"/>
                <a:gd name="connsiteX3" fmla="*/ 901596 w 901736"/>
                <a:gd name="connsiteY3" fmla="*/ 1416229 h 1868598"/>
                <a:gd name="connsiteX4" fmla="*/ 901595 w 901736"/>
                <a:gd name="connsiteY4" fmla="*/ 1416229 h 1868598"/>
                <a:gd name="connsiteX5" fmla="*/ 901736 w 901736"/>
                <a:gd name="connsiteY5" fmla="*/ 1420099 h 1868598"/>
                <a:gd name="connsiteX6" fmla="*/ 892724 w 901736"/>
                <a:gd name="connsiteY6" fmla="*/ 1509500 h 1868598"/>
                <a:gd name="connsiteX7" fmla="*/ 452126 w 901736"/>
                <a:gd name="connsiteY7" fmla="*/ 1868598 h 1868598"/>
                <a:gd name="connsiteX8" fmla="*/ 450868 w 901736"/>
                <a:gd name="connsiteY8" fmla="*/ 1868471 h 1868598"/>
                <a:gd name="connsiteX9" fmla="*/ 450868 w 901736"/>
                <a:gd name="connsiteY9" fmla="*/ 1346995 h 1868598"/>
                <a:gd name="connsiteX10" fmla="*/ 450868 w 901736"/>
                <a:gd name="connsiteY10" fmla="*/ 969255 h 1868598"/>
                <a:gd name="connsiteX11" fmla="*/ 450868 w 901736"/>
                <a:gd name="connsiteY11" fmla="*/ 664370 h 1868598"/>
                <a:gd name="connsiteX12" fmla="*/ 450869 w 901736"/>
                <a:gd name="connsiteY12" fmla="*/ 664370 h 1868598"/>
                <a:gd name="connsiteX13" fmla="*/ 450867 w 901736"/>
                <a:gd name="connsiteY13" fmla="*/ 0 h 1868598"/>
                <a:gd name="connsiteX14" fmla="*/ 450867 w 901736"/>
                <a:gd name="connsiteY14" fmla="*/ 664370 h 1868598"/>
                <a:gd name="connsiteX15" fmla="*/ 450868 w 901736"/>
                <a:gd name="connsiteY15" fmla="*/ 664370 h 1868598"/>
                <a:gd name="connsiteX16" fmla="*/ 450868 w 901736"/>
                <a:gd name="connsiteY16" fmla="*/ 969255 h 1868598"/>
                <a:gd name="connsiteX17" fmla="*/ 450868 w 901736"/>
                <a:gd name="connsiteY17" fmla="*/ 1346995 h 1868598"/>
                <a:gd name="connsiteX18" fmla="*/ 450868 w 901736"/>
                <a:gd name="connsiteY18" fmla="*/ 1868471 h 1868598"/>
                <a:gd name="connsiteX19" fmla="*/ 449610 w 901736"/>
                <a:gd name="connsiteY19" fmla="*/ 1868598 h 1868598"/>
                <a:gd name="connsiteX20" fmla="*/ 9012 w 901736"/>
                <a:gd name="connsiteY20" fmla="*/ 1509500 h 1868598"/>
                <a:gd name="connsiteX21" fmla="*/ 0 w 901736"/>
                <a:gd name="connsiteY21" fmla="*/ 1420099 h 1868598"/>
                <a:gd name="connsiteX22" fmla="*/ 141 w 901736"/>
                <a:gd name="connsiteY22" fmla="*/ 1416229 h 1868598"/>
                <a:gd name="connsiteX23" fmla="*/ 140 w 901736"/>
                <a:gd name="connsiteY23" fmla="*/ 1416229 h 1868598"/>
                <a:gd name="connsiteX24" fmla="*/ 7089 w 901736"/>
                <a:gd name="connsiteY24" fmla="*/ 1225278 h 1868598"/>
                <a:gd name="connsiteX25" fmla="*/ 409125 w 901736"/>
                <a:gd name="connsiteY25" fmla="*/ 52638 h 186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1736" h="1868598">
                  <a:moveTo>
                    <a:pt x="450869" y="0"/>
                  </a:moveTo>
                  <a:lnTo>
                    <a:pt x="492611" y="52638"/>
                  </a:lnTo>
                  <a:cubicBezTo>
                    <a:pt x="713860" y="359618"/>
                    <a:pt x="861255" y="769067"/>
                    <a:pt x="894647" y="1225278"/>
                  </a:cubicBezTo>
                  <a:lnTo>
                    <a:pt x="901596" y="1416229"/>
                  </a:lnTo>
                  <a:lnTo>
                    <a:pt x="901595" y="1416229"/>
                  </a:lnTo>
                  <a:lnTo>
                    <a:pt x="901736" y="1420099"/>
                  </a:lnTo>
                  <a:lnTo>
                    <a:pt x="892724" y="1509500"/>
                  </a:lnTo>
                  <a:cubicBezTo>
                    <a:pt x="850788" y="1714437"/>
                    <a:pt x="669460" y="1868598"/>
                    <a:pt x="452126" y="1868598"/>
                  </a:cubicBezTo>
                  <a:lnTo>
                    <a:pt x="450868" y="1868471"/>
                  </a:lnTo>
                  <a:lnTo>
                    <a:pt x="450868" y="1346995"/>
                  </a:lnTo>
                  <a:lnTo>
                    <a:pt x="450868" y="969255"/>
                  </a:lnTo>
                  <a:lnTo>
                    <a:pt x="450868" y="664370"/>
                  </a:lnTo>
                  <a:lnTo>
                    <a:pt x="450869" y="664370"/>
                  </a:lnTo>
                  <a:close/>
                  <a:moveTo>
                    <a:pt x="450867" y="0"/>
                  </a:moveTo>
                  <a:lnTo>
                    <a:pt x="450867" y="664370"/>
                  </a:lnTo>
                  <a:lnTo>
                    <a:pt x="450868" y="664370"/>
                  </a:lnTo>
                  <a:lnTo>
                    <a:pt x="450868" y="969255"/>
                  </a:lnTo>
                  <a:lnTo>
                    <a:pt x="450868" y="1346995"/>
                  </a:lnTo>
                  <a:lnTo>
                    <a:pt x="450868" y="1868471"/>
                  </a:lnTo>
                  <a:lnTo>
                    <a:pt x="449610" y="1868598"/>
                  </a:lnTo>
                  <a:cubicBezTo>
                    <a:pt x="232276" y="1868598"/>
                    <a:pt x="50948" y="1714437"/>
                    <a:pt x="9012" y="1509500"/>
                  </a:cubicBezTo>
                  <a:lnTo>
                    <a:pt x="0" y="1420099"/>
                  </a:lnTo>
                  <a:lnTo>
                    <a:pt x="141" y="1416229"/>
                  </a:lnTo>
                  <a:lnTo>
                    <a:pt x="140" y="1416229"/>
                  </a:lnTo>
                  <a:lnTo>
                    <a:pt x="7089" y="1225278"/>
                  </a:lnTo>
                  <a:cubicBezTo>
                    <a:pt x="40481" y="769067"/>
                    <a:pt x="187876" y="359618"/>
                    <a:pt x="409125" y="52638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E203450-6AD8-45B9-BFD7-79A9699B1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H="1" flipV="1">
              <a:off x="609308" y="575387"/>
              <a:ext cx="2287608" cy="3232926"/>
            </a:xfrm>
            <a:custGeom>
              <a:avLst/>
              <a:gdLst>
                <a:gd name="connsiteX0" fmla="*/ 1143804 w 2287608"/>
                <a:gd name="connsiteY0" fmla="*/ 1916209 h 3232926"/>
                <a:gd name="connsiteX1" fmla="*/ 1140311 w 2287608"/>
                <a:gd name="connsiteY1" fmla="*/ 1919384 h 3232926"/>
                <a:gd name="connsiteX2" fmla="*/ 1136818 w 2287608"/>
                <a:gd name="connsiteY2" fmla="*/ 1916209 h 3232926"/>
                <a:gd name="connsiteX3" fmla="*/ 1136818 w 2287608"/>
                <a:gd name="connsiteY3" fmla="*/ 1922559 h 3232926"/>
                <a:gd name="connsiteX4" fmla="*/ 1117018 w 2287608"/>
                <a:gd name="connsiteY4" fmla="*/ 1940554 h 3232926"/>
                <a:gd name="connsiteX5" fmla="*/ 854401 w 2287608"/>
                <a:gd name="connsiteY5" fmla="*/ 2574568 h 3232926"/>
                <a:gd name="connsiteX6" fmla="*/ 1117018 w 2287608"/>
                <a:gd name="connsiteY6" fmla="*/ 3208581 h 3232926"/>
                <a:gd name="connsiteX7" fmla="*/ 1136818 w 2287608"/>
                <a:gd name="connsiteY7" fmla="*/ 3226577 h 3232926"/>
                <a:gd name="connsiteX8" fmla="*/ 1136818 w 2287608"/>
                <a:gd name="connsiteY8" fmla="*/ 3232926 h 3232926"/>
                <a:gd name="connsiteX9" fmla="*/ 1140311 w 2287608"/>
                <a:gd name="connsiteY9" fmla="*/ 3229751 h 3232926"/>
                <a:gd name="connsiteX10" fmla="*/ 1143804 w 2287608"/>
                <a:gd name="connsiteY10" fmla="*/ 3232926 h 3232926"/>
                <a:gd name="connsiteX11" fmla="*/ 1143804 w 2287608"/>
                <a:gd name="connsiteY11" fmla="*/ 3226577 h 3232926"/>
                <a:gd name="connsiteX12" fmla="*/ 1163604 w 2287608"/>
                <a:gd name="connsiteY12" fmla="*/ 3208581 h 3232926"/>
                <a:gd name="connsiteX13" fmla="*/ 1426221 w 2287608"/>
                <a:gd name="connsiteY13" fmla="*/ 2574567 h 3232926"/>
                <a:gd name="connsiteX14" fmla="*/ 1163604 w 2287608"/>
                <a:gd name="connsiteY14" fmla="*/ 1940554 h 3232926"/>
                <a:gd name="connsiteX15" fmla="*/ 1143804 w 2287608"/>
                <a:gd name="connsiteY15" fmla="*/ 1922558 h 3232926"/>
                <a:gd name="connsiteX16" fmla="*/ 1140312 w 2287608"/>
                <a:gd name="connsiteY16" fmla="*/ 1494239 h 3232926"/>
                <a:gd name="connsiteX17" fmla="*/ 1134813 w 2287608"/>
                <a:gd name="connsiteY17" fmla="*/ 1497413 h 3232926"/>
                <a:gd name="connsiteX18" fmla="*/ 1109328 w 2287608"/>
                <a:gd name="connsiteY18" fmla="*/ 1489264 h 3232926"/>
                <a:gd name="connsiteX19" fmla="*/ 428947 w 2287608"/>
                <a:gd name="connsiteY19" fmla="*/ 1578838 h 3232926"/>
                <a:gd name="connsiteX20" fmla="*/ 11185 w 2287608"/>
                <a:gd name="connsiteY20" fmla="*/ 2123278 h 3232926"/>
                <a:gd name="connsiteX21" fmla="*/ 5499 w 2287608"/>
                <a:gd name="connsiteY21" fmla="*/ 2149423 h 3232926"/>
                <a:gd name="connsiteX22" fmla="*/ 0 w 2287608"/>
                <a:gd name="connsiteY22" fmla="*/ 2152597 h 3232926"/>
                <a:gd name="connsiteX23" fmla="*/ 4497 w 2287608"/>
                <a:gd name="connsiteY23" fmla="*/ 2154035 h 3232926"/>
                <a:gd name="connsiteX24" fmla="*/ 3493 w 2287608"/>
                <a:gd name="connsiteY24" fmla="*/ 2158648 h 3232926"/>
                <a:gd name="connsiteX25" fmla="*/ 8992 w 2287608"/>
                <a:gd name="connsiteY25" fmla="*/ 2155473 h 3232926"/>
                <a:gd name="connsiteX26" fmla="*/ 34477 w 2287608"/>
                <a:gd name="connsiteY26" fmla="*/ 2163622 h 3232926"/>
                <a:gd name="connsiteX27" fmla="*/ 290620 w 2287608"/>
                <a:gd name="connsiteY27" fmla="*/ 2194022 h 3232926"/>
                <a:gd name="connsiteX28" fmla="*/ 714858 w 2287608"/>
                <a:gd name="connsiteY28" fmla="*/ 2074049 h 3232926"/>
                <a:gd name="connsiteX29" fmla="*/ 1132621 w 2287608"/>
                <a:gd name="connsiteY29" fmla="*/ 1529609 h 3232926"/>
                <a:gd name="connsiteX30" fmla="*/ 1138305 w 2287608"/>
                <a:gd name="connsiteY30" fmla="*/ 1503464 h 3232926"/>
                <a:gd name="connsiteX31" fmla="*/ 1143804 w 2287608"/>
                <a:gd name="connsiteY31" fmla="*/ 1500289 h 3232926"/>
                <a:gd name="connsiteX32" fmla="*/ 1139308 w 2287608"/>
                <a:gd name="connsiteY32" fmla="*/ 1498852 h 3232926"/>
                <a:gd name="connsiteX33" fmla="*/ 2069415 w 2287608"/>
                <a:gd name="connsiteY33" fmla="*/ 1747063 h 3232926"/>
                <a:gd name="connsiteX34" fmla="*/ 1858661 w 2287608"/>
                <a:gd name="connsiteY34" fmla="*/ 1578837 h 3232926"/>
                <a:gd name="connsiteX35" fmla="*/ 1178281 w 2287608"/>
                <a:gd name="connsiteY35" fmla="*/ 1489263 h 3232926"/>
                <a:gd name="connsiteX36" fmla="*/ 1152796 w 2287608"/>
                <a:gd name="connsiteY36" fmla="*/ 1497412 h 3232926"/>
                <a:gd name="connsiteX37" fmla="*/ 1147297 w 2287608"/>
                <a:gd name="connsiteY37" fmla="*/ 1494238 h 3232926"/>
                <a:gd name="connsiteX38" fmla="*/ 1148300 w 2287608"/>
                <a:gd name="connsiteY38" fmla="*/ 1498851 h 3232926"/>
                <a:gd name="connsiteX39" fmla="*/ 1143804 w 2287608"/>
                <a:gd name="connsiteY39" fmla="*/ 1500288 h 3232926"/>
                <a:gd name="connsiteX40" fmla="*/ 1149304 w 2287608"/>
                <a:gd name="connsiteY40" fmla="*/ 1503463 h 3232926"/>
                <a:gd name="connsiteX41" fmla="*/ 1154988 w 2287608"/>
                <a:gd name="connsiteY41" fmla="*/ 1529608 h 3232926"/>
                <a:gd name="connsiteX42" fmla="*/ 1572751 w 2287608"/>
                <a:gd name="connsiteY42" fmla="*/ 2074048 h 3232926"/>
                <a:gd name="connsiteX43" fmla="*/ 1996989 w 2287608"/>
                <a:gd name="connsiteY43" fmla="*/ 2194021 h 3232926"/>
                <a:gd name="connsiteX44" fmla="*/ 2253131 w 2287608"/>
                <a:gd name="connsiteY44" fmla="*/ 2163621 h 3232926"/>
                <a:gd name="connsiteX45" fmla="*/ 2278616 w 2287608"/>
                <a:gd name="connsiteY45" fmla="*/ 2155472 h 3232926"/>
                <a:gd name="connsiteX46" fmla="*/ 2284115 w 2287608"/>
                <a:gd name="connsiteY46" fmla="*/ 2158647 h 3232926"/>
                <a:gd name="connsiteX47" fmla="*/ 2283112 w 2287608"/>
                <a:gd name="connsiteY47" fmla="*/ 2154034 h 3232926"/>
                <a:gd name="connsiteX48" fmla="*/ 2287608 w 2287608"/>
                <a:gd name="connsiteY48" fmla="*/ 2152596 h 3232926"/>
                <a:gd name="connsiteX49" fmla="*/ 2282109 w 2287608"/>
                <a:gd name="connsiteY49" fmla="*/ 2149422 h 3232926"/>
                <a:gd name="connsiteX50" fmla="*/ 2276424 w 2287608"/>
                <a:gd name="connsiteY50" fmla="*/ 2123277 h 3232926"/>
                <a:gd name="connsiteX51" fmla="*/ 2069415 w 2287608"/>
                <a:gd name="connsiteY51" fmla="*/ 1747063 h 3232926"/>
                <a:gd name="connsiteX52" fmla="*/ 1140311 w 2287608"/>
                <a:gd name="connsiteY52" fmla="*/ 779689 h 3232926"/>
                <a:gd name="connsiteX53" fmla="*/ 1134812 w 2287608"/>
                <a:gd name="connsiteY53" fmla="*/ 782863 h 3232926"/>
                <a:gd name="connsiteX54" fmla="*/ 1109328 w 2287608"/>
                <a:gd name="connsiteY54" fmla="*/ 774714 h 3232926"/>
                <a:gd name="connsiteX55" fmla="*/ 428947 w 2287608"/>
                <a:gd name="connsiteY55" fmla="*/ 864288 h 3232926"/>
                <a:gd name="connsiteX56" fmla="*/ 11185 w 2287608"/>
                <a:gd name="connsiteY56" fmla="*/ 1408728 h 3232926"/>
                <a:gd name="connsiteX57" fmla="*/ 5499 w 2287608"/>
                <a:gd name="connsiteY57" fmla="*/ 1434873 h 3232926"/>
                <a:gd name="connsiteX58" fmla="*/ 0 w 2287608"/>
                <a:gd name="connsiteY58" fmla="*/ 1438047 h 3232926"/>
                <a:gd name="connsiteX59" fmla="*/ 4497 w 2287608"/>
                <a:gd name="connsiteY59" fmla="*/ 1439485 h 3232926"/>
                <a:gd name="connsiteX60" fmla="*/ 3493 w 2287608"/>
                <a:gd name="connsiteY60" fmla="*/ 1444098 h 3232926"/>
                <a:gd name="connsiteX61" fmla="*/ 8992 w 2287608"/>
                <a:gd name="connsiteY61" fmla="*/ 1440923 h 3232926"/>
                <a:gd name="connsiteX62" fmla="*/ 34477 w 2287608"/>
                <a:gd name="connsiteY62" fmla="*/ 1449072 h 3232926"/>
                <a:gd name="connsiteX63" fmla="*/ 290620 w 2287608"/>
                <a:gd name="connsiteY63" fmla="*/ 1479472 h 3232926"/>
                <a:gd name="connsiteX64" fmla="*/ 714858 w 2287608"/>
                <a:gd name="connsiteY64" fmla="*/ 1359499 h 3232926"/>
                <a:gd name="connsiteX65" fmla="*/ 1132621 w 2287608"/>
                <a:gd name="connsiteY65" fmla="*/ 815059 h 3232926"/>
                <a:gd name="connsiteX66" fmla="*/ 1138305 w 2287608"/>
                <a:gd name="connsiteY66" fmla="*/ 788914 h 3232926"/>
                <a:gd name="connsiteX67" fmla="*/ 1143805 w 2287608"/>
                <a:gd name="connsiteY67" fmla="*/ 785739 h 3232926"/>
                <a:gd name="connsiteX68" fmla="*/ 1139308 w 2287608"/>
                <a:gd name="connsiteY68" fmla="*/ 784302 h 3232926"/>
                <a:gd name="connsiteX69" fmla="*/ 2069415 w 2287608"/>
                <a:gd name="connsiteY69" fmla="*/ 1032514 h 3232926"/>
                <a:gd name="connsiteX70" fmla="*/ 1858661 w 2287608"/>
                <a:gd name="connsiteY70" fmla="*/ 864289 h 3232926"/>
                <a:gd name="connsiteX71" fmla="*/ 1178281 w 2287608"/>
                <a:gd name="connsiteY71" fmla="*/ 774715 h 3232926"/>
                <a:gd name="connsiteX72" fmla="*/ 1152796 w 2287608"/>
                <a:gd name="connsiteY72" fmla="*/ 782864 h 3232926"/>
                <a:gd name="connsiteX73" fmla="*/ 1147297 w 2287608"/>
                <a:gd name="connsiteY73" fmla="*/ 779690 h 3232926"/>
                <a:gd name="connsiteX74" fmla="*/ 1148300 w 2287608"/>
                <a:gd name="connsiteY74" fmla="*/ 784303 h 3232926"/>
                <a:gd name="connsiteX75" fmla="*/ 1143804 w 2287608"/>
                <a:gd name="connsiteY75" fmla="*/ 785740 h 3232926"/>
                <a:gd name="connsiteX76" fmla="*/ 1149304 w 2287608"/>
                <a:gd name="connsiteY76" fmla="*/ 788915 h 3232926"/>
                <a:gd name="connsiteX77" fmla="*/ 1154988 w 2287608"/>
                <a:gd name="connsiteY77" fmla="*/ 815060 h 3232926"/>
                <a:gd name="connsiteX78" fmla="*/ 1572751 w 2287608"/>
                <a:gd name="connsiteY78" fmla="*/ 1359500 h 3232926"/>
                <a:gd name="connsiteX79" fmla="*/ 1996989 w 2287608"/>
                <a:gd name="connsiteY79" fmla="*/ 1479473 h 3232926"/>
                <a:gd name="connsiteX80" fmla="*/ 2253131 w 2287608"/>
                <a:gd name="connsiteY80" fmla="*/ 1449073 h 3232926"/>
                <a:gd name="connsiteX81" fmla="*/ 2278616 w 2287608"/>
                <a:gd name="connsiteY81" fmla="*/ 1440924 h 3232926"/>
                <a:gd name="connsiteX82" fmla="*/ 2284115 w 2287608"/>
                <a:gd name="connsiteY82" fmla="*/ 1444099 h 3232926"/>
                <a:gd name="connsiteX83" fmla="*/ 2283112 w 2287608"/>
                <a:gd name="connsiteY83" fmla="*/ 1439486 h 3232926"/>
                <a:gd name="connsiteX84" fmla="*/ 2287608 w 2287608"/>
                <a:gd name="connsiteY84" fmla="*/ 1438048 h 3232926"/>
                <a:gd name="connsiteX85" fmla="*/ 2282109 w 2287608"/>
                <a:gd name="connsiteY85" fmla="*/ 1434874 h 3232926"/>
                <a:gd name="connsiteX86" fmla="*/ 2276424 w 2287608"/>
                <a:gd name="connsiteY86" fmla="*/ 1408729 h 3232926"/>
                <a:gd name="connsiteX87" fmla="*/ 2069415 w 2287608"/>
                <a:gd name="connsiteY87" fmla="*/ 1032514 h 3232926"/>
                <a:gd name="connsiteX88" fmla="*/ 1140311 w 2287608"/>
                <a:gd name="connsiteY88" fmla="*/ 35676 h 3232926"/>
                <a:gd name="connsiteX89" fmla="*/ 1134812 w 2287608"/>
                <a:gd name="connsiteY89" fmla="*/ 38850 h 3232926"/>
                <a:gd name="connsiteX90" fmla="*/ 1109328 w 2287608"/>
                <a:gd name="connsiteY90" fmla="*/ 30701 h 3232926"/>
                <a:gd name="connsiteX91" fmla="*/ 428948 w 2287608"/>
                <a:gd name="connsiteY91" fmla="*/ 120275 h 3232926"/>
                <a:gd name="connsiteX92" fmla="*/ 11185 w 2287608"/>
                <a:gd name="connsiteY92" fmla="*/ 664715 h 3232926"/>
                <a:gd name="connsiteX93" fmla="*/ 5499 w 2287608"/>
                <a:gd name="connsiteY93" fmla="*/ 690860 h 3232926"/>
                <a:gd name="connsiteX94" fmla="*/ 0 w 2287608"/>
                <a:gd name="connsiteY94" fmla="*/ 694034 h 3232926"/>
                <a:gd name="connsiteX95" fmla="*/ 4497 w 2287608"/>
                <a:gd name="connsiteY95" fmla="*/ 695472 h 3232926"/>
                <a:gd name="connsiteX96" fmla="*/ 3493 w 2287608"/>
                <a:gd name="connsiteY96" fmla="*/ 700085 h 3232926"/>
                <a:gd name="connsiteX97" fmla="*/ 8992 w 2287608"/>
                <a:gd name="connsiteY97" fmla="*/ 696910 h 3232926"/>
                <a:gd name="connsiteX98" fmla="*/ 34477 w 2287608"/>
                <a:gd name="connsiteY98" fmla="*/ 705059 h 3232926"/>
                <a:gd name="connsiteX99" fmla="*/ 290620 w 2287608"/>
                <a:gd name="connsiteY99" fmla="*/ 735459 h 3232926"/>
                <a:gd name="connsiteX100" fmla="*/ 714857 w 2287608"/>
                <a:gd name="connsiteY100" fmla="*/ 615486 h 3232926"/>
                <a:gd name="connsiteX101" fmla="*/ 1132621 w 2287608"/>
                <a:gd name="connsiteY101" fmla="*/ 71046 h 3232926"/>
                <a:gd name="connsiteX102" fmla="*/ 1138305 w 2287608"/>
                <a:gd name="connsiteY102" fmla="*/ 44901 h 3232926"/>
                <a:gd name="connsiteX103" fmla="*/ 1143805 w 2287608"/>
                <a:gd name="connsiteY103" fmla="*/ 41726 h 3232926"/>
                <a:gd name="connsiteX104" fmla="*/ 1139308 w 2287608"/>
                <a:gd name="connsiteY104" fmla="*/ 40289 h 3232926"/>
                <a:gd name="connsiteX105" fmla="*/ 2069415 w 2287608"/>
                <a:gd name="connsiteY105" fmla="*/ 288501 h 3232926"/>
                <a:gd name="connsiteX106" fmla="*/ 1858661 w 2287608"/>
                <a:gd name="connsiteY106" fmla="*/ 120276 h 3232926"/>
                <a:gd name="connsiteX107" fmla="*/ 1178281 w 2287608"/>
                <a:gd name="connsiteY107" fmla="*/ 30702 h 3232926"/>
                <a:gd name="connsiteX108" fmla="*/ 1152796 w 2287608"/>
                <a:gd name="connsiteY108" fmla="*/ 38850 h 3232926"/>
                <a:gd name="connsiteX109" fmla="*/ 1147297 w 2287608"/>
                <a:gd name="connsiteY109" fmla="*/ 35676 h 3232926"/>
                <a:gd name="connsiteX110" fmla="*/ 1148300 w 2287608"/>
                <a:gd name="connsiteY110" fmla="*/ 40290 h 3232926"/>
                <a:gd name="connsiteX111" fmla="*/ 1143804 w 2287608"/>
                <a:gd name="connsiteY111" fmla="*/ 41727 h 3232926"/>
                <a:gd name="connsiteX112" fmla="*/ 1149304 w 2287608"/>
                <a:gd name="connsiteY112" fmla="*/ 44901 h 3232926"/>
                <a:gd name="connsiteX113" fmla="*/ 1154988 w 2287608"/>
                <a:gd name="connsiteY113" fmla="*/ 71046 h 3232926"/>
                <a:gd name="connsiteX114" fmla="*/ 1572751 w 2287608"/>
                <a:gd name="connsiteY114" fmla="*/ 615486 h 3232926"/>
                <a:gd name="connsiteX115" fmla="*/ 1996989 w 2287608"/>
                <a:gd name="connsiteY115" fmla="*/ 735460 h 3232926"/>
                <a:gd name="connsiteX116" fmla="*/ 2253131 w 2287608"/>
                <a:gd name="connsiteY116" fmla="*/ 705060 h 3232926"/>
                <a:gd name="connsiteX117" fmla="*/ 2278616 w 2287608"/>
                <a:gd name="connsiteY117" fmla="*/ 696911 h 3232926"/>
                <a:gd name="connsiteX118" fmla="*/ 2284115 w 2287608"/>
                <a:gd name="connsiteY118" fmla="*/ 700086 h 3232926"/>
                <a:gd name="connsiteX119" fmla="*/ 2283112 w 2287608"/>
                <a:gd name="connsiteY119" fmla="*/ 695473 h 3232926"/>
                <a:gd name="connsiteX120" fmla="*/ 2287608 w 2287608"/>
                <a:gd name="connsiteY120" fmla="*/ 694035 h 3232926"/>
                <a:gd name="connsiteX121" fmla="*/ 2282109 w 2287608"/>
                <a:gd name="connsiteY121" fmla="*/ 690860 h 3232926"/>
                <a:gd name="connsiteX122" fmla="*/ 2276424 w 2287608"/>
                <a:gd name="connsiteY122" fmla="*/ 664716 h 3232926"/>
                <a:gd name="connsiteX123" fmla="*/ 2069415 w 2287608"/>
                <a:gd name="connsiteY123" fmla="*/ 288501 h 323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287608" h="3232926">
                  <a:moveTo>
                    <a:pt x="1143804" y="1916209"/>
                  </a:moveTo>
                  <a:lnTo>
                    <a:pt x="1140311" y="1919384"/>
                  </a:lnTo>
                  <a:lnTo>
                    <a:pt x="1136818" y="1916209"/>
                  </a:lnTo>
                  <a:lnTo>
                    <a:pt x="1136818" y="1922559"/>
                  </a:lnTo>
                  <a:lnTo>
                    <a:pt x="1117018" y="1940554"/>
                  </a:lnTo>
                  <a:cubicBezTo>
                    <a:pt x="954760" y="2102813"/>
                    <a:pt x="854401" y="2326970"/>
                    <a:pt x="854401" y="2574568"/>
                  </a:cubicBezTo>
                  <a:cubicBezTo>
                    <a:pt x="854401" y="2822165"/>
                    <a:pt x="954760" y="3046323"/>
                    <a:pt x="1117018" y="3208581"/>
                  </a:cubicBezTo>
                  <a:lnTo>
                    <a:pt x="1136818" y="3226577"/>
                  </a:lnTo>
                  <a:lnTo>
                    <a:pt x="1136818" y="3232926"/>
                  </a:lnTo>
                  <a:lnTo>
                    <a:pt x="1140311" y="3229751"/>
                  </a:lnTo>
                  <a:lnTo>
                    <a:pt x="1143804" y="3232926"/>
                  </a:lnTo>
                  <a:lnTo>
                    <a:pt x="1143804" y="3226577"/>
                  </a:lnTo>
                  <a:lnTo>
                    <a:pt x="1163604" y="3208581"/>
                  </a:lnTo>
                  <a:cubicBezTo>
                    <a:pt x="1325862" y="3046323"/>
                    <a:pt x="1426221" y="2822165"/>
                    <a:pt x="1426221" y="2574567"/>
                  </a:cubicBezTo>
                  <a:cubicBezTo>
                    <a:pt x="1426221" y="2326970"/>
                    <a:pt x="1325862" y="2102812"/>
                    <a:pt x="1163604" y="1940554"/>
                  </a:cubicBezTo>
                  <a:lnTo>
                    <a:pt x="1143804" y="1922558"/>
                  </a:lnTo>
                  <a:close/>
                  <a:moveTo>
                    <a:pt x="1140312" y="1494239"/>
                  </a:moveTo>
                  <a:lnTo>
                    <a:pt x="1134813" y="1497413"/>
                  </a:lnTo>
                  <a:lnTo>
                    <a:pt x="1109328" y="1489264"/>
                  </a:lnTo>
                  <a:cubicBezTo>
                    <a:pt x="887680" y="1429874"/>
                    <a:pt x="643374" y="1455039"/>
                    <a:pt x="428947" y="1578838"/>
                  </a:cubicBezTo>
                  <a:cubicBezTo>
                    <a:pt x="214522" y="1702637"/>
                    <a:pt x="70575" y="1901629"/>
                    <a:pt x="11185" y="2123278"/>
                  </a:cubicBezTo>
                  <a:lnTo>
                    <a:pt x="5499" y="2149423"/>
                  </a:lnTo>
                  <a:lnTo>
                    <a:pt x="0" y="2152597"/>
                  </a:lnTo>
                  <a:lnTo>
                    <a:pt x="4497" y="2154035"/>
                  </a:lnTo>
                  <a:lnTo>
                    <a:pt x="3493" y="2158648"/>
                  </a:lnTo>
                  <a:lnTo>
                    <a:pt x="8992" y="2155473"/>
                  </a:lnTo>
                  <a:lnTo>
                    <a:pt x="34477" y="2163622"/>
                  </a:lnTo>
                  <a:cubicBezTo>
                    <a:pt x="117596" y="2185894"/>
                    <a:pt x="203900" y="2196274"/>
                    <a:pt x="290620" y="2194022"/>
                  </a:cubicBezTo>
                  <a:cubicBezTo>
                    <a:pt x="435153" y="2190268"/>
                    <a:pt x="580841" y="2151423"/>
                    <a:pt x="714858" y="2074049"/>
                  </a:cubicBezTo>
                  <a:cubicBezTo>
                    <a:pt x="929283" y="1950250"/>
                    <a:pt x="1073230" y="1751258"/>
                    <a:pt x="1132621" y="1529609"/>
                  </a:cubicBezTo>
                  <a:lnTo>
                    <a:pt x="1138305" y="1503464"/>
                  </a:lnTo>
                  <a:lnTo>
                    <a:pt x="1143804" y="1500289"/>
                  </a:lnTo>
                  <a:lnTo>
                    <a:pt x="1139308" y="1498852"/>
                  </a:lnTo>
                  <a:close/>
                  <a:moveTo>
                    <a:pt x="2069415" y="1747063"/>
                  </a:moveTo>
                  <a:cubicBezTo>
                    <a:pt x="2009570" y="1682261"/>
                    <a:pt x="1939071" y="1625262"/>
                    <a:pt x="1858661" y="1578837"/>
                  </a:cubicBezTo>
                  <a:cubicBezTo>
                    <a:pt x="1644235" y="1455038"/>
                    <a:pt x="1399929" y="1429873"/>
                    <a:pt x="1178281" y="1489263"/>
                  </a:cubicBezTo>
                  <a:lnTo>
                    <a:pt x="1152796" y="1497412"/>
                  </a:lnTo>
                  <a:lnTo>
                    <a:pt x="1147297" y="1494238"/>
                  </a:lnTo>
                  <a:lnTo>
                    <a:pt x="1148300" y="1498851"/>
                  </a:lnTo>
                  <a:lnTo>
                    <a:pt x="1143804" y="1500288"/>
                  </a:lnTo>
                  <a:lnTo>
                    <a:pt x="1149304" y="1503463"/>
                  </a:lnTo>
                  <a:lnTo>
                    <a:pt x="1154988" y="1529608"/>
                  </a:lnTo>
                  <a:cubicBezTo>
                    <a:pt x="1214379" y="1751257"/>
                    <a:pt x="1358325" y="1950249"/>
                    <a:pt x="1572751" y="2074048"/>
                  </a:cubicBezTo>
                  <a:cubicBezTo>
                    <a:pt x="1706767" y="2151422"/>
                    <a:pt x="1852455" y="2190267"/>
                    <a:pt x="1996989" y="2194021"/>
                  </a:cubicBezTo>
                  <a:cubicBezTo>
                    <a:pt x="2083709" y="2196273"/>
                    <a:pt x="2170013" y="2185893"/>
                    <a:pt x="2253131" y="2163621"/>
                  </a:cubicBezTo>
                  <a:lnTo>
                    <a:pt x="2278616" y="2155472"/>
                  </a:lnTo>
                  <a:lnTo>
                    <a:pt x="2284115" y="2158647"/>
                  </a:lnTo>
                  <a:lnTo>
                    <a:pt x="2283112" y="2154034"/>
                  </a:lnTo>
                  <a:lnTo>
                    <a:pt x="2287608" y="2152596"/>
                  </a:lnTo>
                  <a:lnTo>
                    <a:pt x="2282109" y="2149422"/>
                  </a:lnTo>
                  <a:lnTo>
                    <a:pt x="2276424" y="2123277"/>
                  </a:lnTo>
                  <a:cubicBezTo>
                    <a:pt x="2239306" y="1984747"/>
                    <a:pt x="2169157" y="1855067"/>
                    <a:pt x="2069415" y="1747063"/>
                  </a:cubicBezTo>
                  <a:close/>
                  <a:moveTo>
                    <a:pt x="1140311" y="779689"/>
                  </a:moveTo>
                  <a:lnTo>
                    <a:pt x="1134812" y="782863"/>
                  </a:lnTo>
                  <a:lnTo>
                    <a:pt x="1109328" y="774714"/>
                  </a:lnTo>
                  <a:cubicBezTo>
                    <a:pt x="887679" y="715324"/>
                    <a:pt x="643374" y="740489"/>
                    <a:pt x="428947" y="864288"/>
                  </a:cubicBezTo>
                  <a:cubicBezTo>
                    <a:pt x="214522" y="988087"/>
                    <a:pt x="70575" y="1187079"/>
                    <a:pt x="11185" y="1408728"/>
                  </a:cubicBezTo>
                  <a:lnTo>
                    <a:pt x="5499" y="1434873"/>
                  </a:lnTo>
                  <a:lnTo>
                    <a:pt x="0" y="1438047"/>
                  </a:lnTo>
                  <a:lnTo>
                    <a:pt x="4497" y="1439485"/>
                  </a:lnTo>
                  <a:lnTo>
                    <a:pt x="3493" y="1444098"/>
                  </a:lnTo>
                  <a:lnTo>
                    <a:pt x="8992" y="1440923"/>
                  </a:lnTo>
                  <a:lnTo>
                    <a:pt x="34477" y="1449072"/>
                  </a:lnTo>
                  <a:cubicBezTo>
                    <a:pt x="117595" y="1471344"/>
                    <a:pt x="203900" y="1481724"/>
                    <a:pt x="290620" y="1479472"/>
                  </a:cubicBezTo>
                  <a:cubicBezTo>
                    <a:pt x="435154" y="1475718"/>
                    <a:pt x="580841" y="1436873"/>
                    <a:pt x="714858" y="1359499"/>
                  </a:cubicBezTo>
                  <a:cubicBezTo>
                    <a:pt x="929284" y="1235700"/>
                    <a:pt x="1073229" y="1036708"/>
                    <a:pt x="1132621" y="815059"/>
                  </a:cubicBezTo>
                  <a:lnTo>
                    <a:pt x="1138305" y="788914"/>
                  </a:lnTo>
                  <a:lnTo>
                    <a:pt x="1143805" y="785739"/>
                  </a:lnTo>
                  <a:lnTo>
                    <a:pt x="1139308" y="784302"/>
                  </a:lnTo>
                  <a:close/>
                  <a:moveTo>
                    <a:pt x="2069415" y="1032514"/>
                  </a:moveTo>
                  <a:cubicBezTo>
                    <a:pt x="2009570" y="967712"/>
                    <a:pt x="1939071" y="910714"/>
                    <a:pt x="1858661" y="864289"/>
                  </a:cubicBezTo>
                  <a:cubicBezTo>
                    <a:pt x="1644235" y="740490"/>
                    <a:pt x="1399929" y="715325"/>
                    <a:pt x="1178281" y="774715"/>
                  </a:cubicBezTo>
                  <a:lnTo>
                    <a:pt x="1152796" y="782864"/>
                  </a:lnTo>
                  <a:lnTo>
                    <a:pt x="1147297" y="779690"/>
                  </a:lnTo>
                  <a:lnTo>
                    <a:pt x="1148300" y="784303"/>
                  </a:lnTo>
                  <a:lnTo>
                    <a:pt x="1143804" y="785740"/>
                  </a:lnTo>
                  <a:lnTo>
                    <a:pt x="1149304" y="788915"/>
                  </a:lnTo>
                  <a:lnTo>
                    <a:pt x="1154988" y="815060"/>
                  </a:lnTo>
                  <a:cubicBezTo>
                    <a:pt x="1214379" y="1036709"/>
                    <a:pt x="1358325" y="1235701"/>
                    <a:pt x="1572751" y="1359500"/>
                  </a:cubicBezTo>
                  <a:cubicBezTo>
                    <a:pt x="1706767" y="1436874"/>
                    <a:pt x="1852455" y="1475719"/>
                    <a:pt x="1996989" y="1479473"/>
                  </a:cubicBezTo>
                  <a:cubicBezTo>
                    <a:pt x="2083709" y="1481725"/>
                    <a:pt x="2170013" y="1471345"/>
                    <a:pt x="2253131" y="1449073"/>
                  </a:cubicBezTo>
                  <a:lnTo>
                    <a:pt x="2278616" y="1440924"/>
                  </a:lnTo>
                  <a:lnTo>
                    <a:pt x="2284115" y="1444099"/>
                  </a:lnTo>
                  <a:lnTo>
                    <a:pt x="2283112" y="1439486"/>
                  </a:lnTo>
                  <a:lnTo>
                    <a:pt x="2287608" y="1438048"/>
                  </a:lnTo>
                  <a:lnTo>
                    <a:pt x="2282109" y="1434874"/>
                  </a:lnTo>
                  <a:lnTo>
                    <a:pt x="2276424" y="1408729"/>
                  </a:lnTo>
                  <a:cubicBezTo>
                    <a:pt x="2239306" y="1270198"/>
                    <a:pt x="2169157" y="1140518"/>
                    <a:pt x="2069415" y="1032514"/>
                  </a:cubicBezTo>
                  <a:close/>
                  <a:moveTo>
                    <a:pt x="1140311" y="35676"/>
                  </a:moveTo>
                  <a:lnTo>
                    <a:pt x="1134812" y="38850"/>
                  </a:lnTo>
                  <a:lnTo>
                    <a:pt x="1109328" y="30701"/>
                  </a:lnTo>
                  <a:cubicBezTo>
                    <a:pt x="887679" y="-28689"/>
                    <a:pt x="643374" y="-3524"/>
                    <a:pt x="428948" y="120275"/>
                  </a:cubicBezTo>
                  <a:cubicBezTo>
                    <a:pt x="214521" y="244074"/>
                    <a:pt x="70575" y="443066"/>
                    <a:pt x="11185" y="664715"/>
                  </a:cubicBezTo>
                  <a:lnTo>
                    <a:pt x="5499" y="690860"/>
                  </a:lnTo>
                  <a:lnTo>
                    <a:pt x="0" y="694034"/>
                  </a:lnTo>
                  <a:lnTo>
                    <a:pt x="4497" y="695472"/>
                  </a:lnTo>
                  <a:lnTo>
                    <a:pt x="3493" y="700085"/>
                  </a:lnTo>
                  <a:lnTo>
                    <a:pt x="8992" y="696910"/>
                  </a:lnTo>
                  <a:lnTo>
                    <a:pt x="34477" y="705059"/>
                  </a:lnTo>
                  <a:cubicBezTo>
                    <a:pt x="117595" y="727331"/>
                    <a:pt x="203900" y="737711"/>
                    <a:pt x="290620" y="735459"/>
                  </a:cubicBezTo>
                  <a:cubicBezTo>
                    <a:pt x="435154" y="731705"/>
                    <a:pt x="580841" y="692860"/>
                    <a:pt x="714857" y="615486"/>
                  </a:cubicBezTo>
                  <a:cubicBezTo>
                    <a:pt x="929284" y="491687"/>
                    <a:pt x="1073229" y="292695"/>
                    <a:pt x="1132621" y="71046"/>
                  </a:cubicBezTo>
                  <a:lnTo>
                    <a:pt x="1138305" y="44901"/>
                  </a:lnTo>
                  <a:lnTo>
                    <a:pt x="1143805" y="41726"/>
                  </a:lnTo>
                  <a:lnTo>
                    <a:pt x="1139308" y="40289"/>
                  </a:lnTo>
                  <a:close/>
                  <a:moveTo>
                    <a:pt x="2069415" y="288501"/>
                  </a:moveTo>
                  <a:cubicBezTo>
                    <a:pt x="2009570" y="223699"/>
                    <a:pt x="1939071" y="166700"/>
                    <a:pt x="1858661" y="120276"/>
                  </a:cubicBezTo>
                  <a:cubicBezTo>
                    <a:pt x="1644235" y="-3523"/>
                    <a:pt x="1399929" y="-28688"/>
                    <a:pt x="1178281" y="30702"/>
                  </a:cubicBezTo>
                  <a:lnTo>
                    <a:pt x="1152796" y="38850"/>
                  </a:lnTo>
                  <a:lnTo>
                    <a:pt x="1147297" y="35676"/>
                  </a:lnTo>
                  <a:lnTo>
                    <a:pt x="1148300" y="40290"/>
                  </a:lnTo>
                  <a:lnTo>
                    <a:pt x="1143804" y="41727"/>
                  </a:lnTo>
                  <a:lnTo>
                    <a:pt x="1149304" y="44901"/>
                  </a:lnTo>
                  <a:lnTo>
                    <a:pt x="1154988" y="71046"/>
                  </a:lnTo>
                  <a:cubicBezTo>
                    <a:pt x="1214379" y="292695"/>
                    <a:pt x="1358325" y="491688"/>
                    <a:pt x="1572751" y="615486"/>
                  </a:cubicBezTo>
                  <a:cubicBezTo>
                    <a:pt x="1706767" y="692860"/>
                    <a:pt x="1852455" y="731705"/>
                    <a:pt x="1996989" y="735460"/>
                  </a:cubicBezTo>
                  <a:cubicBezTo>
                    <a:pt x="2083709" y="737712"/>
                    <a:pt x="2170013" y="727332"/>
                    <a:pt x="2253131" y="705060"/>
                  </a:cubicBezTo>
                  <a:lnTo>
                    <a:pt x="2278616" y="696911"/>
                  </a:lnTo>
                  <a:lnTo>
                    <a:pt x="2284115" y="700086"/>
                  </a:lnTo>
                  <a:lnTo>
                    <a:pt x="2283112" y="695473"/>
                  </a:lnTo>
                  <a:lnTo>
                    <a:pt x="2287608" y="694035"/>
                  </a:lnTo>
                  <a:lnTo>
                    <a:pt x="2282109" y="690860"/>
                  </a:lnTo>
                  <a:lnTo>
                    <a:pt x="2276424" y="664716"/>
                  </a:lnTo>
                  <a:cubicBezTo>
                    <a:pt x="2239306" y="526185"/>
                    <a:pt x="2169157" y="396505"/>
                    <a:pt x="2069415" y="28850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6F694D-2483-4935-A2A2-FA5F69062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 flipV="1">
              <a:off x="759198" y="604046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28412B-DE77-471B-A8FE-28A65D0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H="1">
              <a:off x="5688312" y="393991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892991" y="1795123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E2EA136-8EA6-4927-A1C0-C529B8B71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799010" y="2324728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F0B63D-A1CF-423B-9BE6-66D49136E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714" y="4423565"/>
              <a:ext cx="901736" cy="1868598"/>
            </a:xfrm>
            <a:custGeom>
              <a:avLst/>
              <a:gdLst>
                <a:gd name="connsiteX0" fmla="*/ 450869 w 901736"/>
                <a:gd name="connsiteY0" fmla="*/ 0 h 1868598"/>
                <a:gd name="connsiteX1" fmla="*/ 492611 w 901736"/>
                <a:gd name="connsiteY1" fmla="*/ 52638 h 1868598"/>
                <a:gd name="connsiteX2" fmla="*/ 894647 w 901736"/>
                <a:gd name="connsiteY2" fmla="*/ 1225278 h 1868598"/>
                <a:gd name="connsiteX3" fmla="*/ 901596 w 901736"/>
                <a:gd name="connsiteY3" fmla="*/ 1416229 h 1868598"/>
                <a:gd name="connsiteX4" fmla="*/ 901595 w 901736"/>
                <a:gd name="connsiteY4" fmla="*/ 1416229 h 1868598"/>
                <a:gd name="connsiteX5" fmla="*/ 901736 w 901736"/>
                <a:gd name="connsiteY5" fmla="*/ 1420099 h 1868598"/>
                <a:gd name="connsiteX6" fmla="*/ 892724 w 901736"/>
                <a:gd name="connsiteY6" fmla="*/ 1509500 h 1868598"/>
                <a:gd name="connsiteX7" fmla="*/ 452126 w 901736"/>
                <a:gd name="connsiteY7" fmla="*/ 1868598 h 1868598"/>
                <a:gd name="connsiteX8" fmla="*/ 450868 w 901736"/>
                <a:gd name="connsiteY8" fmla="*/ 1868471 h 1868598"/>
                <a:gd name="connsiteX9" fmla="*/ 450868 w 901736"/>
                <a:gd name="connsiteY9" fmla="*/ 1346995 h 1868598"/>
                <a:gd name="connsiteX10" fmla="*/ 450868 w 901736"/>
                <a:gd name="connsiteY10" fmla="*/ 969255 h 1868598"/>
                <a:gd name="connsiteX11" fmla="*/ 450868 w 901736"/>
                <a:gd name="connsiteY11" fmla="*/ 664370 h 1868598"/>
                <a:gd name="connsiteX12" fmla="*/ 450869 w 901736"/>
                <a:gd name="connsiteY12" fmla="*/ 664370 h 1868598"/>
                <a:gd name="connsiteX13" fmla="*/ 450867 w 901736"/>
                <a:gd name="connsiteY13" fmla="*/ 0 h 1868598"/>
                <a:gd name="connsiteX14" fmla="*/ 450867 w 901736"/>
                <a:gd name="connsiteY14" fmla="*/ 664370 h 1868598"/>
                <a:gd name="connsiteX15" fmla="*/ 450868 w 901736"/>
                <a:gd name="connsiteY15" fmla="*/ 664370 h 1868598"/>
                <a:gd name="connsiteX16" fmla="*/ 450868 w 901736"/>
                <a:gd name="connsiteY16" fmla="*/ 969255 h 1868598"/>
                <a:gd name="connsiteX17" fmla="*/ 450868 w 901736"/>
                <a:gd name="connsiteY17" fmla="*/ 1346995 h 1868598"/>
                <a:gd name="connsiteX18" fmla="*/ 450868 w 901736"/>
                <a:gd name="connsiteY18" fmla="*/ 1868471 h 1868598"/>
                <a:gd name="connsiteX19" fmla="*/ 449610 w 901736"/>
                <a:gd name="connsiteY19" fmla="*/ 1868598 h 1868598"/>
                <a:gd name="connsiteX20" fmla="*/ 9012 w 901736"/>
                <a:gd name="connsiteY20" fmla="*/ 1509500 h 1868598"/>
                <a:gd name="connsiteX21" fmla="*/ 0 w 901736"/>
                <a:gd name="connsiteY21" fmla="*/ 1420099 h 1868598"/>
                <a:gd name="connsiteX22" fmla="*/ 141 w 901736"/>
                <a:gd name="connsiteY22" fmla="*/ 1416229 h 1868598"/>
                <a:gd name="connsiteX23" fmla="*/ 140 w 901736"/>
                <a:gd name="connsiteY23" fmla="*/ 1416229 h 1868598"/>
                <a:gd name="connsiteX24" fmla="*/ 7089 w 901736"/>
                <a:gd name="connsiteY24" fmla="*/ 1225278 h 1868598"/>
                <a:gd name="connsiteX25" fmla="*/ 409125 w 901736"/>
                <a:gd name="connsiteY25" fmla="*/ 52638 h 186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1736" h="1868598">
                  <a:moveTo>
                    <a:pt x="450869" y="0"/>
                  </a:moveTo>
                  <a:lnTo>
                    <a:pt x="492611" y="52638"/>
                  </a:lnTo>
                  <a:cubicBezTo>
                    <a:pt x="713860" y="359618"/>
                    <a:pt x="861255" y="769067"/>
                    <a:pt x="894647" y="1225278"/>
                  </a:cubicBezTo>
                  <a:lnTo>
                    <a:pt x="901596" y="1416229"/>
                  </a:lnTo>
                  <a:lnTo>
                    <a:pt x="901595" y="1416229"/>
                  </a:lnTo>
                  <a:lnTo>
                    <a:pt x="901736" y="1420099"/>
                  </a:lnTo>
                  <a:lnTo>
                    <a:pt x="892724" y="1509500"/>
                  </a:lnTo>
                  <a:cubicBezTo>
                    <a:pt x="850788" y="1714437"/>
                    <a:pt x="669460" y="1868598"/>
                    <a:pt x="452126" y="1868598"/>
                  </a:cubicBezTo>
                  <a:lnTo>
                    <a:pt x="450868" y="1868471"/>
                  </a:lnTo>
                  <a:lnTo>
                    <a:pt x="450868" y="1346995"/>
                  </a:lnTo>
                  <a:lnTo>
                    <a:pt x="450868" y="969255"/>
                  </a:lnTo>
                  <a:lnTo>
                    <a:pt x="450868" y="664370"/>
                  </a:lnTo>
                  <a:lnTo>
                    <a:pt x="450869" y="664370"/>
                  </a:lnTo>
                  <a:close/>
                  <a:moveTo>
                    <a:pt x="450867" y="0"/>
                  </a:moveTo>
                  <a:lnTo>
                    <a:pt x="450867" y="664370"/>
                  </a:lnTo>
                  <a:lnTo>
                    <a:pt x="450868" y="664370"/>
                  </a:lnTo>
                  <a:lnTo>
                    <a:pt x="450868" y="969255"/>
                  </a:lnTo>
                  <a:lnTo>
                    <a:pt x="450868" y="1346995"/>
                  </a:lnTo>
                  <a:lnTo>
                    <a:pt x="450868" y="1868471"/>
                  </a:lnTo>
                  <a:lnTo>
                    <a:pt x="449610" y="1868598"/>
                  </a:lnTo>
                  <a:cubicBezTo>
                    <a:pt x="232276" y="1868598"/>
                    <a:pt x="50948" y="1714437"/>
                    <a:pt x="9012" y="1509500"/>
                  </a:cubicBezTo>
                  <a:lnTo>
                    <a:pt x="0" y="1420099"/>
                  </a:lnTo>
                  <a:lnTo>
                    <a:pt x="141" y="1416229"/>
                  </a:lnTo>
                  <a:lnTo>
                    <a:pt x="140" y="1416229"/>
                  </a:lnTo>
                  <a:lnTo>
                    <a:pt x="7089" y="1225278"/>
                  </a:lnTo>
                  <a:cubicBezTo>
                    <a:pt x="40481" y="769067"/>
                    <a:pt x="187876" y="359618"/>
                    <a:pt x="409125" y="52638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42D0E6B-7385-40A4-84FB-E881B96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4950949" y="3146234"/>
              <a:ext cx="2287608" cy="3232926"/>
            </a:xfrm>
            <a:custGeom>
              <a:avLst/>
              <a:gdLst>
                <a:gd name="connsiteX0" fmla="*/ 1143804 w 2287608"/>
                <a:gd name="connsiteY0" fmla="*/ 1916209 h 3232926"/>
                <a:gd name="connsiteX1" fmla="*/ 1140311 w 2287608"/>
                <a:gd name="connsiteY1" fmla="*/ 1919384 h 3232926"/>
                <a:gd name="connsiteX2" fmla="*/ 1136818 w 2287608"/>
                <a:gd name="connsiteY2" fmla="*/ 1916209 h 3232926"/>
                <a:gd name="connsiteX3" fmla="*/ 1136818 w 2287608"/>
                <a:gd name="connsiteY3" fmla="*/ 1922559 h 3232926"/>
                <a:gd name="connsiteX4" fmla="*/ 1117018 w 2287608"/>
                <a:gd name="connsiteY4" fmla="*/ 1940554 h 3232926"/>
                <a:gd name="connsiteX5" fmla="*/ 854401 w 2287608"/>
                <a:gd name="connsiteY5" fmla="*/ 2574568 h 3232926"/>
                <a:gd name="connsiteX6" fmla="*/ 1117018 w 2287608"/>
                <a:gd name="connsiteY6" fmla="*/ 3208581 h 3232926"/>
                <a:gd name="connsiteX7" fmla="*/ 1136818 w 2287608"/>
                <a:gd name="connsiteY7" fmla="*/ 3226577 h 3232926"/>
                <a:gd name="connsiteX8" fmla="*/ 1136818 w 2287608"/>
                <a:gd name="connsiteY8" fmla="*/ 3232926 h 3232926"/>
                <a:gd name="connsiteX9" fmla="*/ 1140311 w 2287608"/>
                <a:gd name="connsiteY9" fmla="*/ 3229751 h 3232926"/>
                <a:gd name="connsiteX10" fmla="*/ 1143804 w 2287608"/>
                <a:gd name="connsiteY10" fmla="*/ 3232926 h 3232926"/>
                <a:gd name="connsiteX11" fmla="*/ 1143804 w 2287608"/>
                <a:gd name="connsiteY11" fmla="*/ 3226577 h 3232926"/>
                <a:gd name="connsiteX12" fmla="*/ 1163604 w 2287608"/>
                <a:gd name="connsiteY12" fmla="*/ 3208581 h 3232926"/>
                <a:gd name="connsiteX13" fmla="*/ 1426221 w 2287608"/>
                <a:gd name="connsiteY13" fmla="*/ 2574567 h 3232926"/>
                <a:gd name="connsiteX14" fmla="*/ 1163604 w 2287608"/>
                <a:gd name="connsiteY14" fmla="*/ 1940554 h 3232926"/>
                <a:gd name="connsiteX15" fmla="*/ 1143804 w 2287608"/>
                <a:gd name="connsiteY15" fmla="*/ 1922558 h 3232926"/>
                <a:gd name="connsiteX16" fmla="*/ 1140312 w 2287608"/>
                <a:gd name="connsiteY16" fmla="*/ 1494239 h 3232926"/>
                <a:gd name="connsiteX17" fmla="*/ 1134813 w 2287608"/>
                <a:gd name="connsiteY17" fmla="*/ 1497413 h 3232926"/>
                <a:gd name="connsiteX18" fmla="*/ 1109328 w 2287608"/>
                <a:gd name="connsiteY18" fmla="*/ 1489264 h 3232926"/>
                <a:gd name="connsiteX19" fmla="*/ 428947 w 2287608"/>
                <a:gd name="connsiteY19" fmla="*/ 1578838 h 3232926"/>
                <a:gd name="connsiteX20" fmla="*/ 11185 w 2287608"/>
                <a:gd name="connsiteY20" fmla="*/ 2123278 h 3232926"/>
                <a:gd name="connsiteX21" fmla="*/ 5499 w 2287608"/>
                <a:gd name="connsiteY21" fmla="*/ 2149423 h 3232926"/>
                <a:gd name="connsiteX22" fmla="*/ 0 w 2287608"/>
                <a:gd name="connsiteY22" fmla="*/ 2152597 h 3232926"/>
                <a:gd name="connsiteX23" fmla="*/ 4497 w 2287608"/>
                <a:gd name="connsiteY23" fmla="*/ 2154035 h 3232926"/>
                <a:gd name="connsiteX24" fmla="*/ 3493 w 2287608"/>
                <a:gd name="connsiteY24" fmla="*/ 2158648 h 3232926"/>
                <a:gd name="connsiteX25" fmla="*/ 8992 w 2287608"/>
                <a:gd name="connsiteY25" fmla="*/ 2155473 h 3232926"/>
                <a:gd name="connsiteX26" fmla="*/ 34477 w 2287608"/>
                <a:gd name="connsiteY26" fmla="*/ 2163622 h 3232926"/>
                <a:gd name="connsiteX27" fmla="*/ 290620 w 2287608"/>
                <a:gd name="connsiteY27" fmla="*/ 2194022 h 3232926"/>
                <a:gd name="connsiteX28" fmla="*/ 714858 w 2287608"/>
                <a:gd name="connsiteY28" fmla="*/ 2074049 h 3232926"/>
                <a:gd name="connsiteX29" fmla="*/ 1132621 w 2287608"/>
                <a:gd name="connsiteY29" fmla="*/ 1529609 h 3232926"/>
                <a:gd name="connsiteX30" fmla="*/ 1138305 w 2287608"/>
                <a:gd name="connsiteY30" fmla="*/ 1503464 h 3232926"/>
                <a:gd name="connsiteX31" fmla="*/ 1143804 w 2287608"/>
                <a:gd name="connsiteY31" fmla="*/ 1500289 h 3232926"/>
                <a:gd name="connsiteX32" fmla="*/ 1139308 w 2287608"/>
                <a:gd name="connsiteY32" fmla="*/ 1498852 h 3232926"/>
                <a:gd name="connsiteX33" fmla="*/ 2069415 w 2287608"/>
                <a:gd name="connsiteY33" fmla="*/ 1747063 h 3232926"/>
                <a:gd name="connsiteX34" fmla="*/ 1858661 w 2287608"/>
                <a:gd name="connsiteY34" fmla="*/ 1578837 h 3232926"/>
                <a:gd name="connsiteX35" fmla="*/ 1178281 w 2287608"/>
                <a:gd name="connsiteY35" fmla="*/ 1489263 h 3232926"/>
                <a:gd name="connsiteX36" fmla="*/ 1152796 w 2287608"/>
                <a:gd name="connsiteY36" fmla="*/ 1497412 h 3232926"/>
                <a:gd name="connsiteX37" fmla="*/ 1147297 w 2287608"/>
                <a:gd name="connsiteY37" fmla="*/ 1494238 h 3232926"/>
                <a:gd name="connsiteX38" fmla="*/ 1148300 w 2287608"/>
                <a:gd name="connsiteY38" fmla="*/ 1498851 h 3232926"/>
                <a:gd name="connsiteX39" fmla="*/ 1143804 w 2287608"/>
                <a:gd name="connsiteY39" fmla="*/ 1500288 h 3232926"/>
                <a:gd name="connsiteX40" fmla="*/ 1149304 w 2287608"/>
                <a:gd name="connsiteY40" fmla="*/ 1503463 h 3232926"/>
                <a:gd name="connsiteX41" fmla="*/ 1154988 w 2287608"/>
                <a:gd name="connsiteY41" fmla="*/ 1529608 h 3232926"/>
                <a:gd name="connsiteX42" fmla="*/ 1572751 w 2287608"/>
                <a:gd name="connsiteY42" fmla="*/ 2074048 h 3232926"/>
                <a:gd name="connsiteX43" fmla="*/ 1996989 w 2287608"/>
                <a:gd name="connsiteY43" fmla="*/ 2194021 h 3232926"/>
                <a:gd name="connsiteX44" fmla="*/ 2253131 w 2287608"/>
                <a:gd name="connsiteY44" fmla="*/ 2163621 h 3232926"/>
                <a:gd name="connsiteX45" fmla="*/ 2278616 w 2287608"/>
                <a:gd name="connsiteY45" fmla="*/ 2155472 h 3232926"/>
                <a:gd name="connsiteX46" fmla="*/ 2284115 w 2287608"/>
                <a:gd name="connsiteY46" fmla="*/ 2158647 h 3232926"/>
                <a:gd name="connsiteX47" fmla="*/ 2283112 w 2287608"/>
                <a:gd name="connsiteY47" fmla="*/ 2154034 h 3232926"/>
                <a:gd name="connsiteX48" fmla="*/ 2287608 w 2287608"/>
                <a:gd name="connsiteY48" fmla="*/ 2152596 h 3232926"/>
                <a:gd name="connsiteX49" fmla="*/ 2282109 w 2287608"/>
                <a:gd name="connsiteY49" fmla="*/ 2149422 h 3232926"/>
                <a:gd name="connsiteX50" fmla="*/ 2276424 w 2287608"/>
                <a:gd name="connsiteY50" fmla="*/ 2123277 h 3232926"/>
                <a:gd name="connsiteX51" fmla="*/ 2069415 w 2287608"/>
                <a:gd name="connsiteY51" fmla="*/ 1747063 h 3232926"/>
                <a:gd name="connsiteX52" fmla="*/ 1140311 w 2287608"/>
                <a:gd name="connsiteY52" fmla="*/ 779689 h 3232926"/>
                <a:gd name="connsiteX53" fmla="*/ 1134812 w 2287608"/>
                <a:gd name="connsiteY53" fmla="*/ 782863 h 3232926"/>
                <a:gd name="connsiteX54" fmla="*/ 1109328 w 2287608"/>
                <a:gd name="connsiteY54" fmla="*/ 774714 h 3232926"/>
                <a:gd name="connsiteX55" fmla="*/ 428947 w 2287608"/>
                <a:gd name="connsiteY55" fmla="*/ 864288 h 3232926"/>
                <a:gd name="connsiteX56" fmla="*/ 11185 w 2287608"/>
                <a:gd name="connsiteY56" fmla="*/ 1408728 h 3232926"/>
                <a:gd name="connsiteX57" fmla="*/ 5499 w 2287608"/>
                <a:gd name="connsiteY57" fmla="*/ 1434873 h 3232926"/>
                <a:gd name="connsiteX58" fmla="*/ 0 w 2287608"/>
                <a:gd name="connsiteY58" fmla="*/ 1438047 h 3232926"/>
                <a:gd name="connsiteX59" fmla="*/ 4497 w 2287608"/>
                <a:gd name="connsiteY59" fmla="*/ 1439485 h 3232926"/>
                <a:gd name="connsiteX60" fmla="*/ 3493 w 2287608"/>
                <a:gd name="connsiteY60" fmla="*/ 1444098 h 3232926"/>
                <a:gd name="connsiteX61" fmla="*/ 8992 w 2287608"/>
                <a:gd name="connsiteY61" fmla="*/ 1440923 h 3232926"/>
                <a:gd name="connsiteX62" fmla="*/ 34477 w 2287608"/>
                <a:gd name="connsiteY62" fmla="*/ 1449072 h 3232926"/>
                <a:gd name="connsiteX63" fmla="*/ 290620 w 2287608"/>
                <a:gd name="connsiteY63" fmla="*/ 1479472 h 3232926"/>
                <a:gd name="connsiteX64" fmla="*/ 714858 w 2287608"/>
                <a:gd name="connsiteY64" fmla="*/ 1359499 h 3232926"/>
                <a:gd name="connsiteX65" fmla="*/ 1132621 w 2287608"/>
                <a:gd name="connsiteY65" fmla="*/ 815059 h 3232926"/>
                <a:gd name="connsiteX66" fmla="*/ 1138305 w 2287608"/>
                <a:gd name="connsiteY66" fmla="*/ 788914 h 3232926"/>
                <a:gd name="connsiteX67" fmla="*/ 1143805 w 2287608"/>
                <a:gd name="connsiteY67" fmla="*/ 785739 h 3232926"/>
                <a:gd name="connsiteX68" fmla="*/ 1139308 w 2287608"/>
                <a:gd name="connsiteY68" fmla="*/ 784302 h 3232926"/>
                <a:gd name="connsiteX69" fmla="*/ 2069415 w 2287608"/>
                <a:gd name="connsiteY69" fmla="*/ 1032514 h 3232926"/>
                <a:gd name="connsiteX70" fmla="*/ 1858661 w 2287608"/>
                <a:gd name="connsiteY70" fmla="*/ 864289 h 3232926"/>
                <a:gd name="connsiteX71" fmla="*/ 1178281 w 2287608"/>
                <a:gd name="connsiteY71" fmla="*/ 774715 h 3232926"/>
                <a:gd name="connsiteX72" fmla="*/ 1152796 w 2287608"/>
                <a:gd name="connsiteY72" fmla="*/ 782864 h 3232926"/>
                <a:gd name="connsiteX73" fmla="*/ 1147297 w 2287608"/>
                <a:gd name="connsiteY73" fmla="*/ 779690 h 3232926"/>
                <a:gd name="connsiteX74" fmla="*/ 1148300 w 2287608"/>
                <a:gd name="connsiteY74" fmla="*/ 784303 h 3232926"/>
                <a:gd name="connsiteX75" fmla="*/ 1143804 w 2287608"/>
                <a:gd name="connsiteY75" fmla="*/ 785740 h 3232926"/>
                <a:gd name="connsiteX76" fmla="*/ 1149304 w 2287608"/>
                <a:gd name="connsiteY76" fmla="*/ 788915 h 3232926"/>
                <a:gd name="connsiteX77" fmla="*/ 1154988 w 2287608"/>
                <a:gd name="connsiteY77" fmla="*/ 815060 h 3232926"/>
                <a:gd name="connsiteX78" fmla="*/ 1572751 w 2287608"/>
                <a:gd name="connsiteY78" fmla="*/ 1359500 h 3232926"/>
                <a:gd name="connsiteX79" fmla="*/ 1996989 w 2287608"/>
                <a:gd name="connsiteY79" fmla="*/ 1479473 h 3232926"/>
                <a:gd name="connsiteX80" fmla="*/ 2253131 w 2287608"/>
                <a:gd name="connsiteY80" fmla="*/ 1449073 h 3232926"/>
                <a:gd name="connsiteX81" fmla="*/ 2278616 w 2287608"/>
                <a:gd name="connsiteY81" fmla="*/ 1440924 h 3232926"/>
                <a:gd name="connsiteX82" fmla="*/ 2284115 w 2287608"/>
                <a:gd name="connsiteY82" fmla="*/ 1444099 h 3232926"/>
                <a:gd name="connsiteX83" fmla="*/ 2283112 w 2287608"/>
                <a:gd name="connsiteY83" fmla="*/ 1439486 h 3232926"/>
                <a:gd name="connsiteX84" fmla="*/ 2287608 w 2287608"/>
                <a:gd name="connsiteY84" fmla="*/ 1438048 h 3232926"/>
                <a:gd name="connsiteX85" fmla="*/ 2282109 w 2287608"/>
                <a:gd name="connsiteY85" fmla="*/ 1434874 h 3232926"/>
                <a:gd name="connsiteX86" fmla="*/ 2276424 w 2287608"/>
                <a:gd name="connsiteY86" fmla="*/ 1408729 h 3232926"/>
                <a:gd name="connsiteX87" fmla="*/ 2069415 w 2287608"/>
                <a:gd name="connsiteY87" fmla="*/ 1032514 h 3232926"/>
                <a:gd name="connsiteX88" fmla="*/ 1140311 w 2287608"/>
                <a:gd name="connsiteY88" fmla="*/ 35676 h 3232926"/>
                <a:gd name="connsiteX89" fmla="*/ 1134812 w 2287608"/>
                <a:gd name="connsiteY89" fmla="*/ 38850 h 3232926"/>
                <a:gd name="connsiteX90" fmla="*/ 1109328 w 2287608"/>
                <a:gd name="connsiteY90" fmla="*/ 30701 h 3232926"/>
                <a:gd name="connsiteX91" fmla="*/ 428948 w 2287608"/>
                <a:gd name="connsiteY91" fmla="*/ 120275 h 3232926"/>
                <a:gd name="connsiteX92" fmla="*/ 11185 w 2287608"/>
                <a:gd name="connsiteY92" fmla="*/ 664715 h 3232926"/>
                <a:gd name="connsiteX93" fmla="*/ 5499 w 2287608"/>
                <a:gd name="connsiteY93" fmla="*/ 690860 h 3232926"/>
                <a:gd name="connsiteX94" fmla="*/ 0 w 2287608"/>
                <a:gd name="connsiteY94" fmla="*/ 694034 h 3232926"/>
                <a:gd name="connsiteX95" fmla="*/ 4497 w 2287608"/>
                <a:gd name="connsiteY95" fmla="*/ 695472 h 3232926"/>
                <a:gd name="connsiteX96" fmla="*/ 3493 w 2287608"/>
                <a:gd name="connsiteY96" fmla="*/ 700085 h 3232926"/>
                <a:gd name="connsiteX97" fmla="*/ 8992 w 2287608"/>
                <a:gd name="connsiteY97" fmla="*/ 696910 h 3232926"/>
                <a:gd name="connsiteX98" fmla="*/ 34477 w 2287608"/>
                <a:gd name="connsiteY98" fmla="*/ 705059 h 3232926"/>
                <a:gd name="connsiteX99" fmla="*/ 290620 w 2287608"/>
                <a:gd name="connsiteY99" fmla="*/ 735459 h 3232926"/>
                <a:gd name="connsiteX100" fmla="*/ 714857 w 2287608"/>
                <a:gd name="connsiteY100" fmla="*/ 615486 h 3232926"/>
                <a:gd name="connsiteX101" fmla="*/ 1132621 w 2287608"/>
                <a:gd name="connsiteY101" fmla="*/ 71046 h 3232926"/>
                <a:gd name="connsiteX102" fmla="*/ 1138305 w 2287608"/>
                <a:gd name="connsiteY102" fmla="*/ 44901 h 3232926"/>
                <a:gd name="connsiteX103" fmla="*/ 1143805 w 2287608"/>
                <a:gd name="connsiteY103" fmla="*/ 41726 h 3232926"/>
                <a:gd name="connsiteX104" fmla="*/ 1139308 w 2287608"/>
                <a:gd name="connsiteY104" fmla="*/ 40289 h 3232926"/>
                <a:gd name="connsiteX105" fmla="*/ 2069415 w 2287608"/>
                <a:gd name="connsiteY105" fmla="*/ 288501 h 3232926"/>
                <a:gd name="connsiteX106" fmla="*/ 1858661 w 2287608"/>
                <a:gd name="connsiteY106" fmla="*/ 120276 h 3232926"/>
                <a:gd name="connsiteX107" fmla="*/ 1178281 w 2287608"/>
                <a:gd name="connsiteY107" fmla="*/ 30702 h 3232926"/>
                <a:gd name="connsiteX108" fmla="*/ 1152796 w 2287608"/>
                <a:gd name="connsiteY108" fmla="*/ 38850 h 3232926"/>
                <a:gd name="connsiteX109" fmla="*/ 1147297 w 2287608"/>
                <a:gd name="connsiteY109" fmla="*/ 35676 h 3232926"/>
                <a:gd name="connsiteX110" fmla="*/ 1148300 w 2287608"/>
                <a:gd name="connsiteY110" fmla="*/ 40290 h 3232926"/>
                <a:gd name="connsiteX111" fmla="*/ 1143804 w 2287608"/>
                <a:gd name="connsiteY111" fmla="*/ 41727 h 3232926"/>
                <a:gd name="connsiteX112" fmla="*/ 1149304 w 2287608"/>
                <a:gd name="connsiteY112" fmla="*/ 44901 h 3232926"/>
                <a:gd name="connsiteX113" fmla="*/ 1154988 w 2287608"/>
                <a:gd name="connsiteY113" fmla="*/ 71046 h 3232926"/>
                <a:gd name="connsiteX114" fmla="*/ 1572751 w 2287608"/>
                <a:gd name="connsiteY114" fmla="*/ 615486 h 3232926"/>
                <a:gd name="connsiteX115" fmla="*/ 1996989 w 2287608"/>
                <a:gd name="connsiteY115" fmla="*/ 735460 h 3232926"/>
                <a:gd name="connsiteX116" fmla="*/ 2253131 w 2287608"/>
                <a:gd name="connsiteY116" fmla="*/ 705060 h 3232926"/>
                <a:gd name="connsiteX117" fmla="*/ 2278616 w 2287608"/>
                <a:gd name="connsiteY117" fmla="*/ 696911 h 3232926"/>
                <a:gd name="connsiteX118" fmla="*/ 2284115 w 2287608"/>
                <a:gd name="connsiteY118" fmla="*/ 700086 h 3232926"/>
                <a:gd name="connsiteX119" fmla="*/ 2283112 w 2287608"/>
                <a:gd name="connsiteY119" fmla="*/ 695473 h 3232926"/>
                <a:gd name="connsiteX120" fmla="*/ 2287608 w 2287608"/>
                <a:gd name="connsiteY120" fmla="*/ 694035 h 3232926"/>
                <a:gd name="connsiteX121" fmla="*/ 2282109 w 2287608"/>
                <a:gd name="connsiteY121" fmla="*/ 690860 h 3232926"/>
                <a:gd name="connsiteX122" fmla="*/ 2276424 w 2287608"/>
                <a:gd name="connsiteY122" fmla="*/ 664716 h 3232926"/>
                <a:gd name="connsiteX123" fmla="*/ 2069415 w 2287608"/>
                <a:gd name="connsiteY123" fmla="*/ 288501 h 323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287608" h="3232926">
                  <a:moveTo>
                    <a:pt x="1143804" y="1916209"/>
                  </a:moveTo>
                  <a:lnTo>
                    <a:pt x="1140311" y="1919384"/>
                  </a:lnTo>
                  <a:lnTo>
                    <a:pt x="1136818" y="1916209"/>
                  </a:lnTo>
                  <a:lnTo>
                    <a:pt x="1136818" y="1922559"/>
                  </a:lnTo>
                  <a:lnTo>
                    <a:pt x="1117018" y="1940554"/>
                  </a:lnTo>
                  <a:cubicBezTo>
                    <a:pt x="954760" y="2102813"/>
                    <a:pt x="854401" y="2326970"/>
                    <a:pt x="854401" y="2574568"/>
                  </a:cubicBezTo>
                  <a:cubicBezTo>
                    <a:pt x="854401" y="2822165"/>
                    <a:pt x="954760" y="3046323"/>
                    <a:pt x="1117018" y="3208581"/>
                  </a:cubicBezTo>
                  <a:lnTo>
                    <a:pt x="1136818" y="3226577"/>
                  </a:lnTo>
                  <a:lnTo>
                    <a:pt x="1136818" y="3232926"/>
                  </a:lnTo>
                  <a:lnTo>
                    <a:pt x="1140311" y="3229751"/>
                  </a:lnTo>
                  <a:lnTo>
                    <a:pt x="1143804" y="3232926"/>
                  </a:lnTo>
                  <a:lnTo>
                    <a:pt x="1143804" y="3226577"/>
                  </a:lnTo>
                  <a:lnTo>
                    <a:pt x="1163604" y="3208581"/>
                  </a:lnTo>
                  <a:cubicBezTo>
                    <a:pt x="1325862" y="3046323"/>
                    <a:pt x="1426221" y="2822165"/>
                    <a:pt x="1426221" y="2574567"/>
                  </a:cubicBezTo>
                  <a:cubicBezTo>
                    <a:pt x="1426221" y="2326970"/>
                    <a:pt x="1325862" y="2102812"/>
                    <a:pt x="1163604" y="1940554"/>
                  </a:cubicBezTo>
                  <a:lnTo>
                    <a:pt x="1143804" y="1922558"/>
                  </a:lnTo>
                  <a:close/>
                  <a:moveTo>
                    <a:pt x="1140312" y="1494239"/>
                  </a:moveTo>
                  <a:lnTo>
                    <a:pt x="1134813" y="1497413"/>
                  </a:lnTo>
                  <a:lnTo>
                    <a:pt x="1109328" y="1489264"/>
                  </a:lnTo>
                  <a:cubicBezTo>
                    <a:pt x="887680" y="1429874"/>
                    <a:pt x="643374" y="1455039"/>
                    <a:pt x="428947" y="1578838"/>
                  </a:cubicBezTo>
                  <a:cubicBezTo>
                    <a:pt x="214522" y="1702637"/>
                    <a:pt x="70575" y="1901629"/>
                    <a:pt x="11185" y="2123278"/>
                  </a:cubicBezTo>
                  <a:lnTo>
                    <a:pt x="5499" y="2149423"/>
                  </a:lnTo>
                  <a:lnTo>
                    <a:pt x="0" y="2152597"/>
                  </a:lnTo>
                  <a:lnTo>
                    <a:pt x="4497" y="2154035"/>
                  </a:lnTo>
                  <a:lnTo>
                    <a:pt x="3493" y="2158648"/>
                  </a:lnTo>
                  <a:lnTo>
                    <a:pt x="8992" y="2155473"/>
                  </a:lnTo>
                  <a:lnTo>
                    <a:pt x="34477" y="2163622"/>
                  </a:lnTo>
                  <a:cubicBezTo>
                    <a:pt x="117596" y="2185894"/>
                    <a:pt x="203900" y="2196274"/>
                    <a:pt x="290620" y="2194022"/>
                  </a:cubicBezTo>
                  <a:cubicBezTo>
                    <a:pt x="435153" y="2190268"/>
                    <a:pt x="580841" y="2151423"/>
                    <a:pt x="714858" y="2074049"/>
                  </a:cubicBezTo>
                  <a:cubicBezTo>
                    <a:pt x="929283" y="1950250"/>
                    <a:pt x="1073230" y="1751258"/>
                    <a:pt x="1132621" y="1529609"/>
                  </a:cubicBezTo>
                  <a:lnTo>
                    <a:pt x="1138305" y="1503464"/>
                  </a:lnTo>
                  <a:lnTo>
                    <a:pt x="1143804" y="1500289"/>
                  </a:lnTo>
                  <a:lnTo>
                    <a:pt x="1139308" y="1498852"/>
                  </a:lnTo>
                  <a:close/>
                  <a:moveTo>
                    <a:pt x="2069415" y="1747063"/>
                  </a:moveTo>
                  <a:cubicBezTo>
                    <a:pt x="2009570" y="1682261"/>
                    <a:pt x="1939071" y="1625262"/>
                    <a:pt x="1858661" y="1578837"/>
                  </a:cubicBezTo>
                  <a:cubicBezTo>
                    <a:pt x="1644235" y="1455038"/>
                    <a:pt x="1399929" y="1429873"/>
                    <a:pt x="1178281" y="1489263"/>
                  </a:cubicBezTo>
                  <a:lnTo>
                    <a:pt x="1152796" y="1497412"/>
                  </a:lnTo>
                  <a:lnTo>
                    <a:pt x="1147297" y="1494238"/>
                  </a:lnTo>
                  <a:lnTo>
                    <a:pt x="1148300" y="1498851"/>
                  </a:lnTo>
                  <a:lnTo>
                    <a:pt x="1143804" y="1500288"/>
                  </a:lnTo>
                  <a:lnTo>
                    <a:pt x="1149304" y="1503463"/>
                  </a:lnTo>
                  <a:lnTo>
                    <a:pt x="1154988" y="1529608"/>
                  </a:lnTo>
                  <a:cubicBezTo>
                    <a:pt x="1214379" y="1751257"/>
                    <a:pt x="1358325" y="1950249"/>
                    <a:pt x="1572751" y="2074048"/>
                  </a:cubicBezTo>
                  <a:cubicBezTo>
                    <a:pt x="1706767" y="2151422"/>
                    <a:pt x="1852455" y="2190267"/>
                    <a:pt x="1996989" y="2194021"/>
                  </a:cubicBezTo>
                  <a:cubicBezTo>
                    <a:pt x="2083709" y="2196273"/>
                    <a:pt x="2170013" y="2185893"/>
                    <a:pt x="2253131" y="2163621"/>
                  </a:cubicBezTo>
                  <a:lnTo>
                    <a:pt x="2278616" y="2155472"/>
                  </a:lnTo>
                  <a:lnTo>
                    <a:pt x="2284115" y="2158647"/>
                  </a:lnTo>
                  <a:lnTo>
                    <a:pt x="2283112" y="2154034"/>
                  </a:lnTo>
                  <a:lnTo>
                    <a:pt x="2287608" y="2152596"/>
                  </a:lnTo>
                  <a:lnTo>
                    <a:pt x="2282109" y="2149422"/>
                  </a:lnTo>
                  <a:lnTo>
                    <a:pt x="2276424" y="2123277"/>
                  </a:lnTo>
                  <a:cubicBezTo>
                    <a:pt x="2239306" y="1984747"/>
                    <a:pt x="2169157" y="1855067"/>
                    <a:pt x="2069415" y="1747063"/>
                  </a:cubicBezTo>
                  <a:close/>
                  <a:moveTo>
                    <a:pt x="1140311" y="779689"/>
                  </a:moveTo>
                  <a:lnTo>
                    <a:pt x="1134812" y="782863"/>
                  </a:lnTo>
                  <a:lnTo>
                    <a:pt x="1109328" y="774714"/>
                  </a:lnTo>
                  <a:cubicBezTo>
                    <a:pt x="887679" y="715324"/>
                    <a:pt x="643374" y="740489"/>
                    <a:pt x="428947" y="864288"/>
                  </a:cubicBezTo>
                  <a:cubicBezTo>
                    <a:pt x="214522" y="988087"/>
                    <a:pt x="70575" y="1187079"/>
                    <a:pt x="11185" y="1408728"/>
                  </a:cubicBezTo>
                  <a:lnTo>
                    <a:pt x="5499" y="1434873"/>
                  </a:lnTo>
                  <a:lnTo>
                    <a:pt x="0" y="1438047"/>
                  </a:lnTo>
                  <a:lnTo>
                    <a:pt x="4497" y="1439485"/>
                  </a:lnTo>
                  <a:lnTo>
                    <a:pt x="3493" y="1444098"/>
                  </a:lnTo>
                  <a:lnTo>
                    <a:pt x="8992" y="1440923"/>
                  </a:lnTo>
                  <a:lnTo>
                    <a:pt x="34477" y="1449072"/>
                  </a:lnTo>
                  <a:cubicBezTo>
                    <a:pt x="117595" y="1471344"/>
                    <a:pt x="203900" y="1481724"/>
                    <a:pt x="290620" y="1479472"/>
                  </a:cubicBezTo>
                  <a:cubicBezTo>
                    <a:pt x="435154" y="1475718"/>
                    <a:pt x="580841" y="1436873"/>
                    <a:pt x="714858" y="1359499"/>
                  </a:cubicBezTo>
                  <a:cubicBezTo>
                    <a:pt x="929284" y="1235700"/>
                    <a:pt x="1073229" y="1036708"/>
                    <a:pt x="1132621" y="815059"/>
                  </a:cubicBezTo>
                  <a:lnTo>
                    <a:pt x="1138305" y="788914"/>
                  </a:lnTo>
                  <a:lnTo>
                    <a:pt x="1143805" y="785739"/>
                  </a:lnTo>
                  <a:lnTo>
                    <a:pt x="1139308" y="784302"/>
                  </a:lnTo>
                  <a:close/>
                  <a:moveTo>
                    <a:pt x="2069415" y="1032514"/>
                  </a:moveTo>
                  <a:cubicBezTo>
                    <a:pt x="2009570" y="967712"/>
                    <a:pt x="1939071" y="910714"/>
                    <a:pt x="1858661" y="864289"/>
                  </a:cubicBezTo>
                  <a:cubicBezTo>
                    <a:pt x="1644235" y="740490"/>
                    <a:pt x="1399929" y="715325"/>
                    <a:pt x="1178281" y="774715"/>
                  </a:cubicBezTo>
                  <a:lnTo>
                    <a:pt x="1152796" y="782864"/>
                  </a:lnTo>
                  <a:lnTo>
                    <a:pt x="1147297" y="779690"/>
                  </a:lnTo>
                  <a:lnTo>
                    <a:pt x="1148300" y="784303"/>
                  </a:lnTo>
                  <a:lnTo>
                    <a:pt x="1143804" y="785740"/>
                  </a:lnTo>
                  <a:lnTo>
                    <a:pt x="1149304" y="788915"/>
                  </a:lnTo>
                  <a:lnTo>
                    <a:pt x="1154988" y="815060"/>
                  </a:lnTo>
                  <a:cubicBezTo>
                    <a:pt x="1214379" y="1036709"/>
                    <a:pt x="1358325" y="1235701"/>
                    <a:pt x="1572751" y="1359500"/>
                  </a:cubicBezTo>
                  <a:cubicBezTo>
                    <a:pt x="1706767" y="1436874"/>
                    <a:pt x="1852455" y="1475719"/>
                    <a:pt x="1996989" y="1479473"/>
                  </a:cubicBezTo>
                  <a:cubicBezTo>
                    <a:pt x="2083709" y="1481725"/>
                    <a:pt x="2170013" y="1471345"/>
                    <a:pt x="2253131" y="1449073"/>
                  </a:cubicBezTo>
                  <a:lnTo>
                    <a:pt x="2278616" y="1440924"/>
                  </a:lnTo>
                  <a:lnTo>
                    <a:pt x="2284115" y="1444099"/>
                  </a:lnTo>
                  <a:lnTo>
                    <a:pt x="2283112" y="1439486"/>
                  </a:lnTo>
                  <a:lnTo>
                    <a:pt x="2287608" y="1438048"/>
                  </a:lnTo>
                  <a:lnTo>
                    <a:pt x="2282109" y="1434874"/>
                  </a:lnTo>
                  <a:lnTo>
                    <a:pt x="2276424" y="1408729"/>
                  </a:lnTo>
                  <a:cubicBezTo>
                    <a:pt x="2239306" y="1270198"/>
                    <a:pt x="2169157" y="1140518"/>
                    <a:pt x="2069415" y="1032514"/>
                  </a:cubicBezTo>
                  <a:close/>
                  <a:moveTo>
                    <a:pt x="1140311" y="35676"/>
                  </a:moveTo>
                  <a:lnTo>
                    <a:pt x="1134812" y="38850"/>
                  </a:lnTo>
                  <a:lnTo>
                    <a:pt x="1109328" y="30701"/>
                  </a:lnTo>
                  <a:cubicBezTo>
                    <a:pt x="887679" y="-28689"/>
                    <a:pt x="643374" y="-3524"/>
                    <a:pt x="428948" y="120275"/>
                  </a:cubicBezTo>
                  <a:cubicBezTo>
                    <a:pt x="214521" y="244074"/>
                    <a:pt x="70575" y="443066"/>
                    <a:pt x="11185" y="664715"/>
                  </a:cubicBezTo>
                  <a:lnTo>
                    <a:pt x="5499" y="690860"/>
                  </a:lnTo>
                  <a:lnTo>
                    <a:pt x="0" y="694034"/>
                  </a:lnTo>
                  <a:lnTo>
                    <a:pt x="4497" y="695472"/>
                  </a:lnTo>
                  <a:lnTo>
                    <a:pt x="3493" y="700085"/>
                  </a:lnTo>
                  <a:lnTo>
                    <a:pt x="8992" y="696910"/>
                  </a:lnTo>
                  <a:lnTo>
                    <a:pt x="34477" y="705059"/>
                  </a:lnTo>
                  <a:cubicBezTo>
                    <a:pt x="117595" y="727331"/>
                    <a:pt x="203900" y="737711"/>
                    <a:pt x="290620" y="735459"/>
                  </a:cubicBezTo>
                  <a:cubicBezTo>
                    <a:pt x="435154" y="731705"/>
                    <a:pt x="580841" y="692860"/>
                    <a:pt x="714857" y="615486"/>
                  </a:cubicBezTo>
                  <a:cubicBezTo>
                    <a:pt x="929284" y="491687"/>
                    <a:pt x="1073229" y="292695"/>
                    <a:pt x="1132621" y="71046"/>
                  </a:cubicBezTo>
                  <a:lnTo>
                    <a:pt x="1138305" y="44901"/>
                  </a:lnTo>
                  <a:lnTo>
                    <a:pt x="1143805" y="41726"/>
                  </a:lnTo>
                  <a:lnTo>
                    <a:pt x="1139308" y="40289"/>
                  </a:lnTo>
                  <a:close/>
                  <a:moveTo>
                    <a:pt x="2069415" y="288501"/>
                  </a:moveTo>
                  <a:cubicBezTo>
                    <a:pt x="2009570" y="223699"/>
                    <a:pt x="1939071" y="166700"/>
                    <a:pt x="1858661" y="120276"/>
                  </a:cubicBezTo>
                  <a:cubicBezTo>
                    <a:pt x="1644235" y="-3523"/>
                    <a:pt x="1399929" y="-28688"/>
                    <a:pt x="1178281" y="30702"/>
                  </a:cubicBezTo>
                  <a:lnTo>
                    <a:pt x="1152796" y="38850"/>
                  </a:lnTo>
                  <a:lnTo>
                    <a:pt x="1147297" y="35676"/>
                  </a:lnTo>
                  <a:lnTo>
                    <a:pt x="1148300" y="40290"/>
                  </a:lnTo>
                  <a:lnTo>
                    <a:pt x="1143804" y="41727"/>
                  </a:lnTo>
                  <a:lnTo>
                    <a:pt x="1149304" y="44901"/>
                  </a:lnTo>
                  <a:lnTo>
                    <a:pt x="1154988" y="71046"/>
                  </a:lnTo>
                  <a:cubicBezTo>
                    <a:pt x="1214379" y="292695"/>
                    <a:pt x="1358325" y="491688"/>
                    <a:pt x="1572751" y="615486"/>
                  </a:cubicBezTo>
                  <a:cubicBezTo>
                    <a:pt x="1706767" y="692860"/>
                    <a:pt x="1852455" y="731705"/>
                    <a:pt x="1996989" y="735460"/>
                  </a:cubicBezTo>
                  <a:cubicBezTo>
                    <a:pt x="2083709" y="737712"/>
                    <a:pt x="2170013" y="727332"/>
                    <a:pt x="2253131" y="705060"/>
                  </a:cubicBezTo>
                  <a:lnTo>
                    <a:pt x="2278616" y="696911"/>
                  </a:lnTo>
                  <a:lnTo>
                    <a:pt x="2284115" y="700086"/>
                  </a:lnTo>
                  <a:lnTo>
                    <a:pt x="2283112" y="695473"/>
                  </a:lnTo>
                  <a:lnTo>
                    <a:pt x="2287608" y="694035"/>
                  </a:lnTo>
                  <a:lnTo>
                    <a:pt x="2282109" y="690860"/>
                  </a:lnTo>
                  <a:lnTo>
                    <a:pt x="2276424" y="664716"/>
                  </a:lnTo>
                  <a:cubicBezTo>
                    <a:pt x="2239306" y="526185"/>
                    <a:pt x="2169157" y="396505"/>
                    <a:pt x="2069415" y="28850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B3F7587-B1A7-4FDA-9F55-0AB1B8B5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 flipV="1">
              <a:off x="6623928" y="5885762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813ED46-07DD-4BFB-B3C5-AD4C560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3944" y="499198"/>
              <a:ext cx="7703725" cy="5859899"/>
              <a:chOff x="23944" y="499198"/>
              <a:chExt cx="7703725" cy="58598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3184179-3F70-4369-9275-7EC745445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3061384" y="1850821"/>
                <a:ext cx="1251490" cy="3474512"/>
                <a:chOff x="4934747" y="772269"/>
                <a:chExt cx="1251490" cy="3474512"/>
              </a:xfrm>
            </p:grpSpPr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0FC1BCCE-557B-406C-98BE-FF2B28D8AD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4934747" y="772269"/>
                  <a:ext cx="1251490" cy="2846995"/>
                </a:xfrm>
                <a:custGeom>
                  <a:avLst/>
                  <a:gdLst>
                    <a:gd name="connsiteX0" fmla="*/ 625745 w 1251490"/>
                    <a:gd name="connsiteY0" fmla="*/ 0 h 2846995"/>
                    <a:gd name="connsiteX1" fmla="*/ 683662 w 1251490"/>
                    <a:gd name="connsiteY1" fmla="*/ 52638 h 2846995"/>
                    <a:gd name="connsiteX2" fmla="*/ 1251490 w 1251490"/>
                    <a:gd name="connsiteY2" fmla="*/ 1423497 h 2846995"/>
                    <a:gd name="connsiteX3" fmla="*/ 683662 w 1251490"/>
                    <a:gd name="connsiteY3" fmla="*/ 2794356 h 2846995"/>
                    <a:gd name="connsiteX4" fmla="*/ 625745 w 1251490"/>
                    <a:gd name="connsiteY4" fmla="*/ 2846995 h 2846995"/>
                    <a:gd name="connsiteX5" fmla="*/ 567828 w 1251490"/>
                    <a:gd name="connsiteY5" fmla="*/ 2794357 h 2846995"/>
                    <a:gd name="connsiteX6" fmla="*/ 0 w 1251490"/>
                    <a:gd name="connsiteY6" fmla="*/ 1423498 h 2846995"/>
                    <a:gd name="connsiteX7" fmla="*/ 567828 w 1251490"/>
                    <a:gd name="connsiteY7" fmla="*/ 52639 h 2846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51490" h="2846995">
                      <a:moveTo>
                        <a:pt x="625745" y="0"/>
                      </a:moveTo>
                      <a:lnTo>
                        <a:pt x="683662" y="52638"/>
                      </a:lnTo>
                      <a:cubicBezTo>
                        <a:pt x="1034495" y="403472"/>
                        <a:pt x="1251490" y="888144"/>
                        <a:pt x="1251490" y="1423497"/>
                      </a:cubicBezTo>
                      <a:cubicBezTo>
                        <a:pt x="1251490" y="1958851"/>
                        <a:pt x="1034495" y="2443522"/>
                        <a:pt x="683662" y="2794356"/>
                      </a:cubicBezTo>
                      <a:lnTo>
                        <a:pt x="625745" y="2846995"/>
                      </a:lnTo>
                      <a:lnTo>
                        <a:pt x="567828" y="2794357"/>
                      </a:lnTo>
                      <a:cubicBezTo>
                        <a:pt x="216995" y="2443523"/>
                        <a:pt x="0" y="1958851"/>
                        <a:pt x="0" y="1423498"/>
                      </a:cubicBezTo>
                      <a:cubicBezTo>
                        <a:pt x="0" y="888144"/>
                        <a:pt x="216995" y="403473"/>
                        <a:pt x="567828" y="52639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7104F31-074E-473F-B9FD-BE9D404392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5560492" y="772269"/>
                  <a:ext cx="0" cy="34745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5">
                  <a:extLst>
                    <a:ext uri="{FF2B5EF4-FFF2-40B4-BE49-F238E27FC236}">
                      <a16:creationId xmlns:a16="http://schemas.microsoft.com/office/drawing/2014/main" id="{D8169A45-3C3E-4816-BECF-2B7A343CF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5137327" y="2088695"/>
                  <a:ext cx="846331" cy="846331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5">
                  <a:extLst>
                    <a:ext uri="{FF2B5EF4-FFF2-40B4-BE49-F238E27FC236}">
                      <a16:creationId xmlns:a16="http://schemas.microsoft.com/office/drawing/2014/main" id="{1F2ACB19-8AA3-498E-8AD3-64F8E46D9DB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5137327" y="1455530"/>
                  <a:ext cx="846331" cy="846331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5">
                  <a:extLst>
                    <a:ext uri="{FF2B5EF4-FFF2-40B4-BE49-F238E27FC236}">
                      <a16:creationId xmlns:a16="http://schemas.microsoft.com/office/drawing/2014/main" id="{AF0A01F6-9EB7-4D24-8523-D6DEFE9164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5241547" y="1073977"/>
                  <a:ext cx="637890" cy="637890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0BBF6A-37E4-48A3-8973-2E027E3B5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3944" y="645179"/>
                <a:ext cx="4487128" cy="5713918"/>
                <a:chOff x="23944" y="645179"/>
                <a:chExt cx="4487128" cy="5713918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7EEE540-A263-40AC-BE9F-9866D52E370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2700000">
                  <a:off x="471900" y="4361866"/>
                  <a:ext cx="1785983" cy="2208479"/>
                  <a:chOff x="2725201" y="4453039"/>
                  <a:chExt cx="1785983" cy="2208479"/>
                </a:xfrm>
              </p:grpSpPr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CCC617A5-F752-4E3D-976E-3147951A893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3618192" y="4453039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0005CEB8-3655-409A-AAFA-D8189542E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2738439" y="5243393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F847712C-814A-4BAD-B802-4B224FB5F33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2725201" y="4861779"/>
                    <a:ext cx="1785983" cy="1799739"/>
                  </a:xfrm>
                  <a:custGeom>
                    <a:avLst/>
                    <a:gdLst>
                      <a:gd name="connsiteX0" fmla="*/ 440819 w 1785983"/>
                      <a:gd name="connsiteY0" fmla="*/ 59 h 1799739"/>
                      <a:gd name="connsiteX1" fmla="*/ 845918 w 1785983"/>
                      <a:gd name="connsiteY1" fmla="*/ 261596 h 1799739"/>
                      <a:gd name="connsiteX2" fmla="*/ 892992 w 1785983"/>
                      <a:gd name="connsiteY2" fmla="*/ 360758 h 1799739"/>
                      <a:gd name="connsiteX3" fmla="*/ 892992 w 1785983"/>
                      <a:gd name="connsiteY3" fmla="*/ 365372 h 1799739"/>
                      <a:gd name="connsiteX4" fmla="*/ 940065 w 1785983"/>
                      <a:gd name="connsiteY4" fmla="*/ 266212 h 1799739"/>
                      <a:gd name="connsiteX5" fmla="*/ 1406106 w 1785983"/>
                      <a:gd name="connsiteY5" fmla="*/ 8338 h 1799739"/>
                      <a:gd name="connsiteX6" fmla="*/ 1022901 w 1785983"/>
                      <a:gd name="connsiteY6" fmla="*/ 1699451 h 1799739"/>
                      <a:gd name="connsiteX7" fmla="*/ 892991 w 1785983"/>
                      <a:gd name="connsiteY7" fmla="*/ 1799739 h 1799739"/>
                      <a:gd name="connsiteX8" fmla="*/ 892991 w 1785983"/>
                      <a:gd name="connsiteY8" fmla="*/ 1795123 h 1799739"/>
                      <a:gd name="connsiteX9" fmla="*/ 763082 w 1785983"/>
                      <a:gd name="connsiteY9" fmla="*/ 1694835 h 1799739"/>
                      <a:gd name="connsiteX10" fmla="*/ 379877 w 1785983"/>
                      <a:gd name="connsiteY10" fmla="*/ 3722 h 1799739"/>
                      <a:gd name="connsiteX11" fmla="*/ 440819 w 1785983"/>
                      <a:gd name="connsiteY11" fmla="*/ 59 h 1799739"/>
                      <a:gd name="connsiteX0" fmla="*/ 440819 w 1785983"/>
                      <a:gd name="connsiteY0" fmla="*/ 59 h 1849891"/>
                      <a:gd name="connsiteX1" fmla="*/ 845918 w 1785983"/>
                      <a:gd name="connsiteY1" fmla="*/ 261596 h 1849891"/>
                      <a:gd name="connsiteX2" fmla="*/ 892992 w 1785983"/>
                      <a:gd name="connsiteY2" fmla="*/ 360758 h 1849891"/>
                      <a:gd name="connsiteX3" fmla="*/ 892992 w 1785983"/>
                      <a:gd name="connsiteY3" fmla="*/ 365372 h 1849891"/>
                      <a:gd name="connsiteX4" fmla="*/ 940065 w 1785983"/>
                      <a:gd name="connsiteY4" fmla="*/ 266212 h 1849891"/>
                      <a:gd name="connsiteX5" fmla="*/ 1406106 w 1785983"/>
                      <a:gd name="connsiteY5" fmla="*/ 8338 h 1849891"/>
                      <a:gd name="connsiteX6" fmla="*/ 1022901 w 1785983"/>
                      <a:gd name="connsiteY6" fmla="*/ 1699451 h 1849891"/>
                      <a:gd name="connsiteX7" fmla="*/ 892991 w 1785983"/>
                      <a:gd name="connsiteY7" fmla="*/ 1799739 h 1849891"/>
                      <a:gd name="connsiteX8" fmla="*/ 838223 w 1785983"/>
                      <a:gd name="connsiteY8" fmla="*/ 1849891 h 1849891"/>
                      <a:gd name="connsiteX9" fmla="*/ 763082 w 1785983"/>
                      <a:gd name="connsiteY9" fmla="*/ 1694835 h 1849891"/>
                      <a:gd name="connsiteX10" fmla="*/ 379877 w 1785983"/>
                      <a:gd name="connsiteY10" fmla="*/ 3722 h 1849891"/>
                      <a:gd name="connsiteX11" fmla="*/ 440819 w 1785983"/>
                      <a:gd name="connsiteY11" fmla="*/ 59 h 1849891"/>
                      <a:gd name="connsiteX0" fmla="*/ 440819 w 1785983"/>
                      <a:gd name="connsiteY0" fmla="*/ 59 h 1799739"/>
                      <a:gd name="connsiteX1" fmla="*/ 845918 w 1785983"/>
                      <a:gd name="connsiteY1" fmla="*/ 261596 h 1799739"/>
                      <a:gd name="connsiteX2" fmla="*/ 892992 w 1785983"/>
                      <a:gd name="connsiteY2" fmla="*/ 360758 h 1799739"/>
                      <a:gd name="connsiteX3" fmla="*/ 892992 w 1785983"/>
                      <a:gd name="connsiteY3" fmla="*/ 365372 h 1799739"/>
                      <a:gd name="connsiteX4" fmla="*/ 940065 w 1785983"/>
                      <a:gd name="connsiteY4" fmla="*/ 266212 h 1799739"/>
                      <a:gd name="connsiteX5" fmla="*/ 1406106 w 1785983"/>
                      <a:gd name="connsiteY5" fmla="*/ 8338 h 1799739"/>
                      <a:gd name="connsiteX6" fmla="*/ 1022901 w 1785983"/>
                      <a:gd name="connsiteY6" fmla="*/ 1699451 h 1799739"/>
                      <a:gd name="connsiteX7" fmla="*/ 892991 w 1785983"/>
                      <a:gd name="connsiteY7" fmla="*/ 1799739 h 1799739"/>
                      <a:gd name="connsiteX8" fmla="*/ 763082 w 1785983"/>
                      <a:gd name="connsiteY8" fmla="*/ 1694835 h 1799739"/>
                      <a:gd name="connsiteX9" fmla="*/ 379877 w 1785983"/>
                      <a:gd name="connsiteY9" fmla="*/ 3722 h 1799739"/>
                      <a:gd name="connsiteX10" fmla="*/ 440819 w 1785983"/>
                      <a:gd name="connsiteY10" fmla="*/ 59 h 1799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85983" h="1799739">
                        <a:moveTo>
                          <a:pt x="440819" y="59"/>
                        </a:moveTo>
                        <a:cubicBezTo>
                          <a:pt x="584367" y="2557"/>
                          <a:pt x="735105" y="83293"/>
                          <a:pt x="845918" y="261596"/>
                        </a:cubicBezTo>
                        <a:lnTo>
                          <a:pt x="892992" y="360758"/>
                        </a:lnTo>
                        <a:lnTo>
                          <a:pt x="892992" y="365372"/>
                        </a:lnTo>
                        <a:lnTo>
                          <a:pt x="940065" y="266212"/>
                        </a:lnTo>
                        <a:cubicBezTo>
                          <a:pt x="1066709" y="62437"/>
                          <a:pt x="1245499" y="-13903"/>
                          <a:pt x="1406106" y="8338"/>
                        </a:cubicBezTo>
                        <a:cubicBezTo>
                          <a:pt x="1827702" y="66720"/>
                          <a:pt x="2124001" y="804388"/>
                          <a:pt x="1022901" y="1699451"/>
                        </a:cubicBezTo>
                        <a:lnTo>
                          <a:pt x="892991" y="1799739"/>
                        </a:lnTo>
                        <a:lnTo>
                          <a:pt x="763082" y="1694835"/>
                        </a:lnTo>
                        <a:cubicBezTo>
                          <a:pt x="-338018" y="799772"/>
                          <a:pt x="-41719" y="62104"/>
                          <a:pt x="379877" y="3722"/>
                        </a:cubicBezTo>
                        <a:cubicBezTo>
                          <a:pt x="399953" y="942"/>
                          <a:pt x="420313" y="-298"/>
                          <a:pt x="440819" y="59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Bell MT" panose="02020503060305020303" pitchFamily="18" charset="0"/>
                    </a:endParaRPr>
                  </a:p>
                </p:txBody>
              </p:sp>
              <p:sp>
                <p:nvSpPr>
                  <p:cNvPr id="85" name="Rectangle 30">
                    <a:extLst>
                      <a:ext uri="{FF2B5EF4-FFF2-40B4-BE49-F238E27FC236}">
                        <a16:creationId xmlns:a16="http://schemas.microsoft.com/office/drawing/2014/main" id="{444B3402-AA20-4DBC-8699-5182FEBB7CA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3124232" y="5447997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30">
                    <a:extLst>
                      <a:ext uri="{FF2B5EF4-FFF2-40B4-BE49-F238E27FC236}">
                        <a16:creationId xmlns:a16="http://schemas.microsoft.com/office/drawing/2014/main" id="{2CE3B437-0456-4CD1-984A-9C4F3AD4AC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3315029" y="5983110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8F48B1DA-5D14-46E0-9EF8-71868C0B1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16200000">
                  <a:off x="1580551" y="3113335"/>
                  <a:ext cx="571820" cy="1620000"/>
                  <a:chOff x="8482785" y="4330454"/>
                  <a:chExt cx="571820" cy="1620000"/>
                </a:xfrm>
              </p:grpSpPr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3BFC7208-A065-4816-B23C-BBC489DA4FA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8482785" y="4333632"/>
                    <a:ext cx="571820" cy="1311956"/>
                  </a:xfrm>
                  <a:custGeom>
                    <a:avLst/>
                    <a:gdLst>
                      <a:gd name="connsiteX0" fmla="*/ 282417 w 571820"/>
                      <a:gd name="connsiteY0" fmla="*/ 0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17" fmla="*/ 282417 w 571820"/>
                      <a:gd name="connsiteY17" fmla="*/ 6349 h 1316717"/>
                      <a:gd name="connsiteX0" fmla="*/ 282417 w 571820"/>
                      <a:gd name="connsiteY0" fmla="*/ 6349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17" fmla="*/ 282417 w 571820"/>
                      <a:gd name="connsiteY17" fmla="*/ 6349 h 1316717"/>
                      <a:gd name="connsiteX0" fmla="*/ 262617 w 571820"/>
                      <a:gd name="connsiteY0" fmla="*/ 24345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0" fmla="*/ 262617 w 571820"/>
                      <a:gd name="connsiteY0" fmla="*/ 24345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309203 w 571820"/>
                      <a:gd name="connsiteY4" fmla="*/ 24345 h 1316717"/>
                      <a:gd name="connsiteX5" fmla="*/ 571820 w 571820"/>
                      <a:gd name="connsiteY5" fmla="*/ 658359 h 1316717"/>
                      <a:gd name="connsiteX6" fmla="*/ 309203 w 571820"/>
                      <a:gd name="connsiteY6" fmla="*/ 1292372 h 1316717"/>
                      <a:gd name="connsiteX7" fmla="*/ 289403 w 571820"/>
                      <a:gd name="connsiteY7" fmla="*/ 1310368 h 1316717"/>
                      <a:gd name="connsiteX8" fmla="*/ 289403 w 571820"/>
                      <a:gd name="connsiteY8" fmla="*/ 1316717 h 1316717"/>
                      <a:gd name="connsiteX9" fmla="*/ 287393 w 571820"/>
                      <a:gd name="connsiteY9" fmla="*/ 1314890 h 1316717"/>
                      <a:gd name="connsiteX10" fmla="*/ 285910 w 571820"/>
                      <a:gd name="connsiteY10" fmla="*/ 1313542 h 1316717"/>
                      <a:gd name="connsiteX11" fmla="*/ 282417 w 571820"/>
                      <a:gd name="connsiteY11" fmla="*/ 1316717 h 1316717"/>
                      <a:gd name="connsiteX12" fmla="*/ 282417 w 571820"/>
                      <a:gd name="connsiteY12" fmla="*/ 1310367 h 1316717"/>
                      <a:gd name="connsiteX13" fmla="*/ 262617 w 571820"/>
                      <a:gd name="connsiteY13" fmla="*/ 1292372 h 1316717"/>
                      <a:gd name="connsiteX14" fmla="*/ 0 w 571820"/>
                      <a:gd name="connsiteY14" fmla="*/ 658358 h 1316717"/>
                      <a:gd name="connsiteX15" fmla="*/ 262617 w 571820"/>
                      <a:gd name="connsiteY15" fmla="*/ 24345 h 1316717"/>
                      <a:gd name="connsiteX0" fmla="*/ 262617 w 571820"/>
                      <a:gd name="connsiteY0" fmla="*/ 22518 h 1314890"/>
                      <a:gd name="connsiteX1" fmla="*/ 285910 w 571820"/>
                      <a:gd name="connsiteY1" fmla="*/ 1348 h 1314890"/>
                      <a:gd name="connsiteX2" fmla="*/ 287393 w 571820"/>
                      <a:gd name="connsiteY2" fmla="*/ 0 h 1314890"/>
                      <a:gd name="connsiteX3" fmla="*/ 309203 w 571820"/>
                      <a:gd name="connsiteY3" fmla="*/ 22518 h 1314890"/>
                      <a:gd name="connsiteX4" fmla="*/ 571820 w 571820"/>
                      <a:gd name="connsiteY4" fmla="*/ 656532 h 1314890"/>
                      <a:gd name="connsiteX5" fmla="*/ 309203 w 571820"/>
                      <a:gd name="connsiteY5" fmla="*/ 1290545 h 1314890"/>
                      <a:gd name="connsiteX6" fmla="*/ 289403 w 571820"/>
                      <a:gd name="connsiteY6" fmla="*/ 1308541 h 1314890"/>
                      <a:gd name="connsiteX7" fmla="*/ 289403 w 571820"/>
                      <a:gd name="connsiteY7" fmla="*/ 1314890 h 1314890"/>
                      <a:gd name="connsiteX8" fmla="*/ 287393 w 571820"/>
                      <a:gd name="connsiteY8" fmla="*/ 1313063 h 1314890"/>
                      <a:gd name="connsiteX9" fmla="*/ 285910 w 571820"/>
                      <a:gd name="connsiteY9" fmla="*/ 1311715 h 1314890"/>
                      <a:gd name="connsiteX10" fmla="*/ 282417 w 571820"/>
                      <a:gd name="connsiteY10" fmla="*/ 1314890 h 1314890"/>
                      <a:gd name="connsiteX11" fmla="*/ 282417 w 571820"/>
                      <a:gd name="connsiteY11" fmla="*/ 1308540 h 1314890"/>
                      <a:gd name="connsiteX12" fmla="*/ 262617 w 571820"/>
                      <a:gd name="connsiteY12" fmla="*/ 1290545 h 1314890"/>
                      <a:gd name="connsiteX13" fmla="*/ 0 w 571820"/>
                      <a:gd name="connsiteY13" fmla="*/ 656531 h 1314890"/>
                      <a:gd name="connsiteX14" fmla="*/ 262617 w 571820"/>
                      <a:gd name="connsiteY14" fmla="*/ 22518 h 1314890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82417 w 571820"/>
                      <a:gd name="connsiteY9" fmla="*/ 1313542 h 1313542"/>
                      <a:gd name="connsiteX10" fmla="*/ 282417 w 571820"/>
                      <a:gd name="connsiteY10" fmla="*/ 1307192 h 1313542"/>
                      <a:gd name="connsiteX11" fmla="*/ 262617 w 571820"/>
                      <a:gd name="connsiteY11" fmla="*/ 1289197 h 1313542"/>
                      <a:gd name="connsiteX12" fmla="*/ 0 w 571820"/>
                      <a:gd name="connsiteY12" fmla="*/ 655183 h 1313542"/>
                      <a:gd name="connsiteX13" fmla="*/ 262617 w 571820"/>
                      <a:gd name="connsiteY13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82417 w 571820"/>
                      <a:gd name="connsiteY9" fmla="*/ 1313542 h 1313542"/>
                      <a:gd name="connsiteX10" fmla="*/ 262617 w 571820"/>
                      <a:gd name="connsiteY10" fmla="*/ 1289197 h 1313542"/>
                      <a:gd name="connsiteX11" fmla="*/ 0 w 571820"/>
                      <a:gd name="connsiteY11" fmla="*/ 655183 h 1313542"/>
                      <a:gd name="connsiteX12" fmla="*/ 262617 w 571820"/>
                      <a:gd name="connsiteY12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62617 w 571820"/>
                      <a:gd name="connsiteY9" fmla="*/ 1289197 h 1313542"/>
                      <a:gd name="connsiteX10" fmla="*/ 0 w 571820"/>
                      <a:gd name="connsiteY10" fmla="*/ 655183 h 1313542"/>
                      <a:gd name="connsiteX11" fmla="*/ 262617 w 571820"/>
                      <a:gd name="connsiteY11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62617 w 571820"/>
                      <a:gd name="connsiteY8" fmla="*/ 1289197 h 1313542"/>
                      <a:gd name="connsiteX9" fmla="*/ 0 w 571820"/>
                      <a:gd name="connsiteY9" fmla="*/ 655183 h 1313542"/>
                      <a:gd name="connsiteX10" fmla="*/ 262617 w 571820"/>
                      <a:gd name="connsiteY10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62617 w 571820"/>
                      <a:gd name="connsiteY7" fmla="*/ 1289197 h 1313542"/>
                      <a:gd name="connsiteX8" fmla="*/ 0 w 571820"/>
                      <a:gd name="connsiteY8" fmla="*/ 655183 h 1313542"/>
                      <a:gd name="connsiteX9" fmla="*/ 262617 w 571820"/>
                      <a:gd name="connsiteY9" fmla="*/ 21170 h 1313542"/>
                      <a:gd name="connsiteX0" fmla="*/ 262617 w 571820"/>
                      <a:gd name="connsiteY0" fmla="*/ 21170 h 1364739"/>
                      <a:gd name="connsiteX1" fmla="*/ 285910 w 571820"/>
                      <a:gd name="connsiteY1" fmla="*/ 0 h 1364739"/>
                      <a:gd name="connsiteX2" fmla="*/ 309203 w 571820"/>
                      <a:gd name="connsiteY2" fmla="*/ 21170 h 1364739"/>
                      <a:gd name="connsiteX3" fmla="*/ 571820 w 571820"/>
                      <a:gd name="connsiteY3" fmla="*/ 655184 h 1364739"/>
                      <a:gd name="connsiteX4" fmla="*/ 309203 w 571820"/>
                      <a:gd name="connsiteY4" fmla="*/ 1289197 h 1364739"/>
                      <a:gd name="connsiteX5" fmla="*/ 289403 w 571820"/>
                      <a:gd name="connsiteY5" fmla="*/ 1307193 h 1364739"/>
                      <a:gd name="connsiteX6" fmla="*/ 177485 w 571820"/>
                      <a:gd name="connsiteY6" fmla="*/ 1364739 h 1364739"/>
                      <a:gd name="connsiteX7" fmla="*/ 262617 w 571820"/>
                      <a:gd name="connsiteY7" fmla="*/ 1289197 h 1364739"/>
                      <a:gd name="connsiteX8" fmla="*/ 0 w 571820"/>
                      <a:gd name="connsiteY8" fmla="*/ 655183 h 1364739"/>
                      <a:gd name="connsiteX9" fmla="*/ 262617 w 571820"/>
                      <a:gd name="connsiteY9" fmla="*/ 21170 h 1364739"/>
                      <a:gd name="connsiteX0" fmla="*/ 262617 w 571820"/>
                      <a:gd name="connsiteY0" fmla="*/ 21170 h 1364739"/>
                      <a:gd name="connsiteX1" fmla="*/ 285910 w 571820"/>
                      <a:gd name="connsiteY1" fmla="*/ 0 h 1364739"/>
                      <a:gd name="connsiteX2" fmla="*/ 309203 w 571820"/>
                      <a:gd name="connsiteY2" fmla="*/ 21170 h 1364739"/>
                      <a:gd name="connsiteX3" fmla="*/ 571820 w 571820"/>
                      <a:gd name="connsiteY3" fmla="*/ 655184 h 1364739"/>
                      <a:gd name="connsiteX4" fmla="*/ 309203 w 571820"/>
                      <a:gd name="connsiteY4" fmla="*/ 1289197 h 1364739"/>
                      <a:gd name="connsiteX5" fmla="*/ 285832 w 571820"/>
                      <a:gd name="connsiteY5" fmla="*/ 1311956 h 1364739"/>
                      <a:gd name="connsiteX6" fmla="*/ 177485 w 571820"/>
                      <a:gd name="connsiteY6" fmla="*/ 1364739 h 1364739"/>
                      <a:gd name="connsiteX7" fmla="*/ 262617 w 571820"/>
                      <a:gd name="connsiteY7" fmla="*/ 1289197 h 1364739"/>
                      <a:gd name="connsiteX8" fmla="*/ 0 w 571820"/>
                      <a:gd name="connsiteY8" fmla="*/ 655183 h 1364739"/>
                      <a:gd name="connsiteX9" fmla="*/ 262617 w 571820"/>
                      <a:gd name="connsiteY9" fmla="*/ 21170 h 1364739"/>
                      <a:gd name="connsiteX0" fmla="*/ 262617 w 571820"/>
                      <a:gd name="connsiteY0" fmla="*/ 21170 h 1311956"/>
                      <a:gd name="connsiteX1" fmla="*/ 285910 w 571820"/>
                      <a:gd name="connsiteY1" fmla="*/ 0 h 1311956"/>
                      <a:gd name="connsiteX2" fmla="*/ 309203 w 571820"/>
                      <a:gd name="connsiteY2" fmla="*/ 21170 h 1311956"/>
                      <a:gd name="connsiteX3" fmla="*/ 571820 w 571820"/>
                      <a:gd name="connsiteY3" fmla="*/ 655184 h 1311956"/>
                      <a:gd name="connsiteX4" fmla="*/ 309203 w 571820"/>
                      <a:gd name="connsiteY4" fmla="*/ 1289197 h 1311956"/>
                      <a:gd name="connsiteX5" fmla="*/ 285832 w 571820"/>
                      <a:gd name="connsiteY5" fmla="*/ 1311956 h 1311956"/>
                      <a:gd name="connsiteX6" fmla="*/ 262617 w 571820"/>
                      <a:gd name="connsiteY6" fmla="*/ 1289197 h 1311956"/>
                      <a:gd name="connsiteX7" fmla="*/ 0 w 571820"/>
                      <a:gd name="connsiteY7" fmla="*/ 655183 h 1311956"/>
                      <a:gd name="connsiteX8" fmla="*/ 262617 w 571820"/>
                      <a:gd name="connsiteY8" fmla="*/ 21170 h 1311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820" h="1311956">
                        <a:moveTo>
                          <a:pt x="262617" y="21170"/>
                        </a:moveTo>
                        <a:lnTo>
                          <a:pt x="285910" y="0"/>
                        </a:lnTo>
                        <a:lnTo>
                          <a:pt x="309203" y="21170"/>
                        </a:lnTo>
                        <a:cubicBezTo>
                          <a:pt x="471461" y="183428"/>
                          <a:pt x="571820" y="407586"/>
                          <a:pt x="571820" y="655184"/>
                        </a:cubicBezTo>
                        <a:cubicBezTo>
                          <a:pt x="571820" y="902781"/>
                          <a:pt x="471461" y="1126939"/>
                          <a:pt x="309203" y="1289197"/>
                        </a:cubicBezTo>
                        <a:lnTo>
                          <a:pt x="285832" y="1311956"/>
                        </a:lnTo>
                        <a:lnTo>
                          <a:pt x="262617" y="1289197"/>
                        </a:lnTo>
                        <a:cubicBezTo>
                          <a:pt x="100359" y="1126938"/>
                          <a:pt x="0" y="902781"/>
                          <a:pt x="0" y="655183"/>
                        </a:cubicBezTo>
                        <a:cubicBezTo>
                          <a:pt x="0" y="407586"/>
                          <a:pt x="100359" y="183428"/>
                          <a:pt x="262617" y="21170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B462E19A-2E1D-47B1-AF16-0F4E703E879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8768695" y="4330454"/>
                    <a:ext cx="0" cy="162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C976C446-B26F-4DF3-B9E2-ED4DBD3B55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2700000" flipH="1" flipV="1">
                  <a:off x="717090" y="150866"/>
                  <a:ext cx="2287608" cy="3673900"/>
                  <a:chOff x="-6080955" y="3437416"/>
                  <a:chExt cx="2287608" cy="3673900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111FC428-391C-470B-9461-81D1E5D8575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-4937151" y="4754133"/>
                    <a:ext cx="0" cy="235718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EAD6EA5F-1D63-421F-B1E0-6B5E74FED40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0800000" flipH="1">
                    <a:off x="-5226554" y="3437416"/>
                    <a:ext cx="571820" cy="1316717"/>
                  </a:xfrm>
                  <a:custGeom>
                    <a:avLst/>
                    <a:gdLst>
                      <a:gd name="connsiteX0" fmla="*/ 282417 w 571820"/>
                      <a:gd name="connsiteY0" fmla="*/ 1316717 h 1316717"/>
                      <a:gd name="connsiteX1" fmla="*/ 285910 w 571820"/>
                      <a:gd name="connsiteY1" fmla="*/ 1313542 h 1316717"/>
                      <a:gd name="connsiteX2" fmla="*/ 289403 w 571820"/>
                      <a:gd name="connsiteY2" fmla="*/ 1316717 h 1316717"/>
                      <a:gd name="connsiteX3" fmla="*/ 289403 w 571820"/>
                      <a:gd name="connsiteY3" fmla="*/ 1310368 h 1316717"/>
                      <a:gd name="connsiteX4" fmla="*/ 309203 w 571820"/>
                      <a:gd name="connsiteY4" fmla="*/ 1292372 h 1316717"/>
                      <a:gd name="connsiteX5" fmla="*/ 571820 w 571820"/>
                      <a:gd name="connsiteY5" fmla="*/ 658358 h 1316717"/>
                      <a:gd name="connsiteX6" fmla="*/ 309203 w 571820"/>
                      <a:gd name="connsiteY6" fmla="*/ 24345 h 1316717"/>
                      <a:gd name="connsiteX7" fmla="*/ 289403 w 571820"/>
                      <a:gd name="connsiteY7" fmla="*/ 6349 h 1316717"/>
                      <a:gd name="connsiteX8" fmla="*/ 289403 w 571820"/>
                      <a:gd name="connsiteY8" fmla="*/ 0 h 1316717"/>
                      <a:gd name="connsiteX9" fmla="*/ 285910 w 571820"/>
                      <a:gd name="connsiteY9" fmla="*/ 3175 h 1316717"/>
                      <a:gd name="connsiteX10" fmla="*/ 282417 w 571820"/>
                      <a:gd name="connsiteY10" fmla="*/ 0 h 1316717"/>
                      <a:gd name="connsiteX11" fmla="*/ 282417 w 571820"/>
                      <a:gd name="connsiteY11" fmla="*/ 6350 h 1316717"/>
                      <a:gd name="connsiteX12" fmla="*/ 262617 w 571820"/>
                      <a:gd name="connsiteY12" fmla="*/ 24345 h 1316717"/>
                      <a:gd name="connsiteX13" fmla="*/ 0 w 571820"/>
                      <a:gd name="connsiteY13" fmla="*/ 658359 h 1316717"/>
                      <a:gd name="connsiteX14" fmla="*/ 262617 w 571820"/>
                      <a:gd name="connsiteY14" fmla="*/ 1292372 h 1316717"/>
                      <a:gd name="connsiteX15" fmla="*/ 282417 w 571820"/>
                      <a:gd name="connsiteY15" fmla="*/ 1310368 h 131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71820" h="1316717">
                        <a:moveTo>
                          <a:pt x="282417" y="1316717"/>
                        </a:moveTo>
                        <a:lnTo>
                          <a:pt x="285910" y="1313542"/>
                        </a:lnTo>
                        <a:lnTo>
                          <a:pt x="289403" y="1316717"/>
                        </a:lnTo>
                        <a:lnTo>
                          <a:pt x="289403" y="1310368"/>
                        </a:lnTo>
                        <a:lnTo>
                          <a:pt x="309203" y="1292372"/>
                        </a:lnTo>
                        <a:cubicBezTo>
                          <a:pt x="471461" y="1130114"/>
                          <a:pt x="571820" y="905956"/>
                          <a:pt x="571820" y="658358"/>
                        </a:cubicBezTo>
                        <a:cubicBezTo>
                          <a:pt x="571820" y="410761"/>
                          <a:pt x="471461" y="186603"/>
                          <a:pt x="309203" y="24345"/>
                        </a:cubicBezTo>
                        <a:lnTo>
                          <a:pt x="289403" y="6349"/>
                        </a:lnTo>
                        <a:lnTo>
                          <a:pt x="289403" y="0"/>
                        </a:lnTo>
                        <a:lnTo>
                          <a:pt x="285910" y="3175"/>
                        </a:lnTo>
                        <a:lnTo>
                          <a:pt x="282417" y="0"/>
                        </a:lnTo>
                        <a:lnTo>
                          <a:pt x="282417" y="6350"/>
                        </a:lnTo>
                        <a:lnTo>
                          <a:pt x="262617" y="24345"/>
                        </a:lnTo>
                        <a:cubicBezTo>
                          <a:pt x="100359" y="186604"/>
                          <a:pt x="0" y="410761"/>
                          <a:pt x="0" y="658359"/>
                        </a:cubicBezTo>
                        <a:cubicBezTo>
                          <a:pt x="0" y="905956"/>
                          <a:pt x="100359" y="1130114"/>
                          <a:pt x="262617" y="1292372"/>
                        </a:cubicBezTo>
                        <a:lnTo>
                          <a:pt x="282417" y="1310368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92DDB6C1-4588-4673-960F-E29E29E135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4476018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68CEAA0C-81BD-492A-863A-7FC3F85517A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4476018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3074B38F-762D-4159-A9A1-33FEB1E9ECC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5190567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DCE960E2-D89C-49F5-8438-10F1920B2CC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5190567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89DA00A4-D2E5-4D7E-A3AE-CC892D07F9E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5934581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B8E0EDE7-A885-488C-BA52-E5F5F08B62A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5934581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5A947F64-A1E8-4015-9E8B-C5141DA506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13500000">
                  <a:off x="622419" y="427549"/>
                  <a:ext cx="464739" cy="900000"/>
                  <a:chOff x="4511184" y="2651374"/>
                  <a:chExt cx="464739" cy="900000"/>
                </a:xfrm>
              </p:grpSpPr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5A36212A-7FC3-46C7-8013-AE9BADD6393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 flipH="1" flipV="1">
                    <a:off x="4511184" y="2990814"/>
                    <a:ext cx="464739" cy="464739"/>
                  </a:xfrm>
                  <a:custGeom>
                    <a:avLst/>
                    <a:gdLst>
                      <a:gd name="connsiteX0" fmla="*/ 464132 w 464739"/>
                      <a:gd name="connsiteY0" fmla="*/ 463881 h 464739"/>
                      <a:gd name="connsiteX1" fmla="*/ 463891 w 464739"/>
                      <a:gd name="connsiteY1" fmla="*/ 463892 h 464739"/>
                      <a:gd name="connsiteX2" fmla="*/ 463880 w 464739"/>
                      <a:gd name="connsiteY2" fmla="*/ 464132 h 464739"/>
                      <a:gd name="connsiteX3" fmla="*/ 463651 w 464739"/>
                      <a:gd name="connsiteY3" fmla="*/ 463904 h 464739"/>
                      <a:gd name="connsiteX4" fmla="*/ 446142 w 464739"/>
                      <a:gd name="connsiteY4" fmla="*/ 464739 h 464739"/>
                      <a:gd name="connsiteX5" fmla="*/ 130673 w 464739"/>
                      <a:gd name="connsiteY5" fmla="*/ 334067 h 464739"/>
                      <a:gd name="connsiteX6" fmla="*/ 0 w 464739"/>
                      <a:gd name="connsiteY6" fmla="*/ 18597 h 464739"/>
                      <a:gd name="connsiteX7" fmla="*/ 836 w 464739"/>
                      <a:gd name="connsiteY7" fmla="*/ 1089 h 464739"/>
                      <a:gd name="connsiteX8" fmla="*/ 607 w 464739"/>
                      <a:gd name="connsiteY8" fmla="*/ 859 h 464739"/>
                      <a:gd name="connsiteX9" fmla="*/ 848 w 464739"/>
                      <a:gd name="connsiteY9" fmla="*/ 848 h 464739"/>
                      <a:gd name="connsiteX10" fmla="*/ 859 w 464739"/>
                      <a:gd name="connsiteY10" fmla="*/ 607 h 464739"/>
                      <a:gd name="connsiteX11" fmla="*/ 1089 w 464739"/>
                      <a:gd name="connsiteY11" fmla="*/ 836 h 464739"/>
                      <a:gd name="connsiteX12" fmla="*/ 18597 w 464739"/>
                      <a:gd name="connsiteY12" fmla="*/ 0 h 464739"/>
                      <a:gd name="connsiteX13" fmla="*/ 334067 w 464739"/>
                      <a:gd name="connsiteY13" fmla="*/ 130672 h 464739"/>
                      <a:gd name="connsiteX14" fmla="*/ 464739 w 464739"/>
                      <a:gd name="connsiteY14" fmla="*/ 446142 h 464739"/>
                      <a:gd name="connsiteX15" fmla="*/ 463903 w 464739"/>
                      <a:gd name="connsiteY15" fmla="*/ 463652 h 464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64739" h="464739">
                        <a:moveTo>
                          <a:pt x="464132" y="463881"/>
                        </a:moveTo>
                        <a:lnTo>
                          <a:pt x="463891" y="463892"/>
                        </a:lnTo>
                        <a:lnTo>
                          <a:pt x="463880" y="464132"/>
                        </a:lnTo>
                        <a:lnTo>
                          <a:pt x="463651" y="463904"/>
                        </a:lnTo>
                        <a:lnTo>
                          <a:pt x="446142" y="464739"/>
                        </a:lnTo>
                        <a:cubicBezTo>
                          <a:pt x="331965" y="464739"/>
                          <a:pt x="217787" y="421182"/>
                          <a:pt x="130673" y="334067"/>
                        </a:cubicBezTo>
                        <a:cubicBezTo>
                          <a:pt x="43558" y="246953"/>
                          <a:pt x="1" y="132775"/>
                          <a:pt x="0" y="18597"/>
                        </a:cubicBezTo>
                        <a:lnTo>
                          <a:pt x="836" y="1089"/>
                        </a:lnTo>
                        <a:lnTo>
                          <a:pt x="607" y="859"/>
                        </a:lnTo>
                        <a:lnTo>
                          <a:pt x="848" y="848"/>
                        </a:lnTo>
                        <a:lnTo>
                          <a:pt x="859" y="607"/>
                        </a:lnTo>
                        <a:lnTo>
                          <a:pt x="1089" y="836"/>
                        </a:lnTo>
                        <a:lnTo>
                          <a:pt x="18597" y="0"/>
                        </a:lnTo>
                        <a:cubicBezTo>
                          <a:pt x="132775" y="0"/>
                          <a:pt x="246952" y="43557"/>
                          <a:pt x="334067" y="130672"/>
                        </a:cubicBezTo>
                        <a:cubicBezTo>
                          <a:pt x="421182" y="217787"/>
                          <a:pt x="464739" y="331964"/>
                          <a:pt x="464739" y="446142"/>
                        </a:cubicBezTo>
                        <a:lnTo>
                          <a:pt x="463903" y="46365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A70BC987-0354-4882-ADAE-BB82AB394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V="1">
                    <a:off x="4743982" y="2651374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15E235C7-42EF-40B1-86C8-9010F6CFD7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2700000">
                  <a:off x="2980204" y="4326122"/>
                  <a:ext cx="901736" cy="2160000"/>
                  <a:chOff x="8217770" y="397306"/>
                  <a:chExt cx="901736" cy="2160000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574080C4-84BB-4056-AD1A-9860FA5E1C1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8668638" y="397306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EE3451E9-AECA-4F95-8078-CC8B9CB263A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8217770" y="397306"/>
                    <a:ext cx="901736" cy="1868598"/>
                  </a:xfrm>
                  <a:custGeom>
                    <a:avLst/>
                    <a:gdLst>
                      <a:gd name="connsiteX0" fmla="*/ 450869 w 901736"/>
                      <a:gd name="connsiteY0" fmla="*/ 0 h 1868598"/>
                      <a:gd name="connsiteX1" fmla="*/ 450868 w 901736"/>
                      <a:gd name="connsiteY1" fmla="*/ 0 h 1868598"/>
                      <a:gd name="connsiteX2" fmla="*/ 450867 w 901736"/>
                      <a:gd name="connsiteY2" fmla="*/ 0 h 1868598"/>
                      <a:gd name="connsiteX3" fmla="*/ 409125 w 901736"/>
                      <a:gd name="connsiteY3" fmla="*/ 52638 h 1868598"/>
                      <a:gd name="connsiteX4" fmla="*/ 7089 w 901736"/>
                      <a:gd name="connsiteY4" fmla="*/ 1225278 h 1868598"/>
                      <a:gd name="connsiteX5" fmla="*/ 140 w 901736"/>
                      <a:gd name="connsiteY5" fmla="*/ 1416229 h 1868598"/>
                      <a:gd name="connsiteX6" fmla="*/ 141 w 901736"/>
                      <a:gd name="connsiteY6" fmla="*/ 1416229 h 1868598"/>
                      <a:gd name="connsiteX7" fmla="*/ 0 w 901736"/>
                      <a:gd name="connsiteY7" fmla="*/ 1420099 h 1868598"/>
                      <a:gd name="connsiteX8" fmla="*/ 9012 w 901736"/>
                      <a:gd name="connsiteY8" fmla="*/ 1509500 h 1868598"/>
                      <a:gd name="connsiteX9" fmla="*/ 449610 w 901736"/>
                      <a:gd name="connsiteY9" fmla="*/ 1868598 h 1868598"/>
                      <a:gd name="connsiteX10" fmla="*/ 450868 w 901736"/>
                      <a:gd name="connsiteY10" fmla="*/ 1868471 h 1868598"/>
                      <a:gd name="connsiteX11" fmla="*/ 452126 w 901736"/>
                      <a:gd name="connsiteY11" fmla="*/ 1868598 h 1868598"/>
                      <a:gd name="connsiteX12" fmla="*/ 892724 w 901736"/>
                      <a:gd name="connsiteY12" fmla="*/ 1509500 h 1868598"/>
                      <a:gd name="connsiteX13" fmla="*/ 901736 w 901736"/>
                      <a:gd name="connsiteY13" fmla="*/ 1420099 h 1868598"/>
                      <a:gd name="connsiteX14" fmla="*/ 901595 w 901736"/>
                      <a:gd name="connsiteY14" fmla="*/ 1416229 h 1868598"/>
                      <a:gd name="connsiteX15" fmla="*/ 901596 w 901736"/>
                      <a:gd name="connsiteY15" fmla="*/ 1416229 h 1868598"/>
                      <a:gd name="connsiteX16" fmla="*/ 894647 w 901736"/>
                      <a:gd name="connsiteY16" fmla="*/ 1225278 h 1868598"/>
                      <a:gd name="connsiteX17" fmla="*/ 492611 w 901736"/>
                      <a:gd name="connsiteY17" fmla="*/ 52638 h 1868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901736" h="1868598">
                        <a:moveTo>
                          <a:pt x="450869" y="0"/>
                        </a:moveTo>
                        <a:lnTo>
                          <a:pt x="450868" y="0"/>
                        </a:lnTo>
                        <a:lnTo>
                          <a:pt x="450867" y="0"/>
                        </a:lnTo>
                        <a:lnTo>
                          <a:pt x="409125" y="52638"/>
                        </a:lnTo>
                        <a:cubicBezTo>
                          <a:pt x="187876" y="359618"/>
                          <a:pt x="40481" y="769067"/>
                          <a:pt x="7089" y="1225278"/>
                        </a:cubicBezTo>
                        <a:lnTo>
                          <a:pt x="140" y="1416229"/>
                        </a:lnTo>
                        <a:lnTo>
                          <a:pt x="141" y="1416229"/>
                        </a:lnTo>
                        <a:lnTo>
                          <a:pt x="0" y="1420099"/>
                        </a:lnTo>
                        <a:lnTo>
                          <a:pt x="9012" y="1509500"/>
                        </a:lnTo>
                        <a:cubicBezTo>
                          <a:pt x="50948" y="1714437"/>
                          <a:pt x="232276" y="1868598"/>
                          <a:pt x="449610" y="1868598"/>
                        </a:cubicBezTo>
                        <a:lnTo>
                          <a:pt x="450868" y="1868471"/>
                        </a:lnTo>
                        <a:lnTo>
                          <a:pt x="452126" y="1868598"/>
                        </a:lnTo>
                        <a:cubicBezTo>
                          <a:pt x="669460" y="1868598"/>
                          <a:pt x="850788" y="1714437"/>
                          <a:pt x="892724" y="1509500"/>
                        </a:cubicBezTo>
                        <a:lnTo>
                          <a:pt x="901736" y="1420099"/>
                        </a:lnTo>
                        <a:lnTo>
                          <a:pt x="901595" y="1416229"/>
                        </a:lnTo>
                        <a:lnTo>
                          <a:pt x="901596" y="1416229"/>
                        </a:lnTo>
                        <a:lnTo>
                          <a:pt x="894647" y="1225278"/>
                        </a:lnTo>
                        <a:cubicBezTo>
                          <a:pt x="861255" y="769067"/>
                          <a:pt x="713860" y="359618"/>
                          <a:pt x="492611" y="52638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5">
                    <a:extLst>
                      <a:ext uri="{FF2B5EF4-FFF2-40B4-BE49-F238E27FC236}">
                        <a16:creationId xmlns:a16="http://schemas.microsoft.com/office/drawing/2014/main" id="{DCF1D9C5-54D3-4F79-8427-16A65BEE44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8370075" y="1136688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5">
                    <a:extLst>
                      <a:ext uri="{FF2B5EF4-FFF2-40B4-BE49-F238E27FC236}">
                        <a16:creationId xmlns:a16="http://schemas.microsoft.com/office/drawing/2014/main" id="{05F43E92-288E-4507-9930-2FA458633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8457521" y="720913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D800669-56DF-4391-B7BF-7D4115685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240541" y="499198"/>
                <a:ext cx="4487128" cy="5713917"/>
                <a:chOff x="3240541" y="499198"/>
                <a:chExt cx="4487128" cy="5713917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551D5C6-BB84-4371-B265-2B870D43B6A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13500000">
                  <a:off x="3869673" y="372173"/>
                  <a:ext cx="901736" cy="2160000"/>
                  <a:chOff x="8217770" y="397306"/>
                  <a:chExt cx="901736" cy="2160000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43F70F6F-DFB5-4F7F-B68F-5233079D8E0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8668638" y="397306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7378239A-E1F2-461A-B9DB-148B67FECB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8217770" y="397306"/>
                    <a:ext cx="901736" cy="1868598"/>
                  </a:xfrm>
                  <a:custGeom>
                    <a:avLst/>
                    <a:gdLst>
                      <a:gd name="connsiteX0" fmla="*/ 450869 w 901736"/>
                      <a:gd name="connsiteY0" fmla="*/ 0 h 1868598"/>
                      <a:gd name="connsiteX1" fmla="*/ 450868 w 901736"/>
                      <a:gd name="connsiteY1" fmla="*/ 0 h 1868598"/>
                      <a:gd name="connsiteX2" fmla="*/ 450867 w 901736"/>
                      <a:gd name="connsiteY2" fmla="*/ 0 h 1868598"/>
                      <a:gd name="connsiteX3" fmla="*/ 409125 w 901736"/>
                      <a:gd name="connsiteY3" fmla="*/ 52638 h 1868598"/>
                      <a:gd name="connsiteX4" fmla="*/ 7089 w 901736"/>
                      <a:gd name="connsiteY4" fmla="*/ 1225278 h 1868598"/>
                      <a:gd name="connsiteX5" fmla="*/ 140 w 901736"/>
                      <a:gd name="connsiteY5" fmla="*/ 1416229 h 1868598"/>
                      <a:gd name="connsiteX6" fmla="*/ 141 w 901736"/>
                      <a:gd name="connsiteY6" fmla="*/ 1416229 h 1868598"/>
                      <a:gd name="connsiteX7" fmla="*/ 0 w 901736"/>
                      <a:gd name="connsiteY7" fmla="*/ 1420099 h 1868598"/>
                      <a:gd name="connsiteX8" fmla="*/ 9012 w 901736"/>
                      <a:gd name="connsiteY8" fmla="*/ 1509500 h 1868598"/>
                      <a:gd name="connsiteX9" fmla="*/ 449610 w 901736"/>
                      <a:gd name="connsiteY9" fmla="*/ 1868598 h 1868598"/>
                      <a:gd name="connsiteX10" fmla="*/ 450868 w 901736"/>
                      <a:gd name="connsiteY10" fmla="*/ 1868471 h 1868598"/>
                      <a:gd name="connsiteX11" fmla="*/ 452126 w 901736"/>
                      <a:gd name="connsiteY11" fmla="*/ 1868598 h 1868598"/>
                      <a:gd name="connsiteX12" fmla="*/ 892724 w 901736"/>
                      <a:gd name="connsiteY12" fmla="*/ 1509500 h 1868598"/>
                      <a:gd name="connsiteX13" fmla="*/ 901736 w 901736"/>
                      <a:gd name="connsiteY13" fmla="*/ 1420099 h 1868598"/>
                      <a:gd name="connsiteX14" fmla="*/ 901595 w 901736"/>
                      <a:gd name="connsiteY14" fmla="*/ 1416229 h 1868598"/>
                      <a:gd name="connsiteX15" fmla="*/ 901596 w 901736"/>
                      <a:gd name="connsiteY15" fmla="*/ 1416229 h 1868598"/>
                      <a:gd name="connsiteX16" fmla="*/ 894647 w 901736"/>
                      <a:gd name="connsiteY16" fmla="*/ 1225278 h 1868598"/>
                      <a:gd name="connsiteX17" fmla="*/ 492611 w 901736"/>
                      <a:gd name="connsiteY17" fmla="*/ 52638 h 1868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901736" h="1868598">
                        <a:moveTo>
                          <a:pt x="450869" y="0"/>
                        </a:moveTo>
                        <a:lnTo>
                          <a:pt x="450868" y="0"/>
                        </a:lnTo>
                        <a:lnTo>
                          <a:pt x="450867" y="0"/>
                        </a:lnTo>
                        <a:lnTo>
                          <a:pt x="409125" y="52638"/>
                        </a:lnTo>
                        <a:cubicBezTo>
                          <a:pt x="187876" y="359618"/>
                          <a:pt x="40481" y="769067"/>
                          <a:pt x="7089" y="1225278"/>
                        </a:cubicBezTo>
                        <a:lnTo>
                          <a:pt x="140" y="1416229"/>
                        </a:lnTo>
                        <a:lnTo>
                          <a:pt x="141" y="1416229"/>
                        </a:lnTo>
                        <a:lnTo>
                          <a:pt x="0" y="1420099"/>
                        </a:lnTo>
                        <a:lnTo>
                          <a:pt x="9012" y="1509500"/>
                        </a:lnTo>
                        <a:cubicBezTo>
                          <a:pt x="50948" y="1714437"/>
                          <a:pt x="232276" y="1868598"/>
                          <a:pt x="449610" y="1868598"/>
                        </a:cubicBezTo>
                        <a:lnTo>
                          <a:pt x="450868" y="1868471"/>
                        </a:lnTo>
                        <a:lnTo>
                          <a:pt x="452126" y="1868598"/>
                        </a:lnTo>
                        <a:cubicBezTo>
                          <a:pt x="669460" y="1868598"/>
                          <a:pt x="850788" y="1714437"/>
                          <a:pt x="892724" y="1509500"/>
                        </a:cubicBezTo>
                        <a:lnTo>
                          <a:pt x="901736" y="1420099"/>
                        </a:lnTo>
                        <a:lnTo>
                          <a:pt x="901595" y="1416229"/>
                        </a:lnTo>
                        <a:lnTo>
                          <a:pt x="901596" y="1416229"/>
                        </a:lnTo>
                        <a:lnTo>
                          <a:pt x="894647" y="1225278"/>
                        </a:lnTo>
                        <a:cubicBezTo>
                          <a:pt x="861255" y="769067"/>
                          <a:pt x="713860" y="359618"/>
                          <a:pt x="492611" y="52638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">
                    <a:extLst>
                      <a:ext uri="{FF2B5EF4-FFF2-40B4-BE49-F238E27FC236}">
                        <a16:creationId xmlns:a16="http://schemas.microsoft.com/office/drawing/2014/main" id="{786132A4-8DDD-4E9D-A72B-A3B4F5098F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8370075" y="1136688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">
                    <a:extLst>
                      <a:ext uri="{FF2B5EF4-FFF2-40B4-BE49-F238E27FC236}">
                        <a16:creationId xmlns:a16="http://schemas.microsoft.com/office/drawing/2014/main" id="{CDCDEB55-AD3B-4B55-8A85-A3A0E0040F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8457521" y="720913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DD7A2F69-8AE4-4E26-9F25-7A6E1357E1A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13500000">
                  <a:off x="5493730" y="287950"/>
                  <a:ext cx="1785983" cy="2208479"/>
                  <a:chOff x="2725201" y="4453039"/>
                  <a:chExt cx="1785983" cy="2208479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78DCFA02-29F6-4B45-A3A1-37A6C6F0106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3618192" y="4453039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85CEBC3-FFC8-4528-B714-71FE49BD1CA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2738439" y="5243393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BF34D475-76C9-4143-88A6-4288745F69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2725201" y="4861779"/>
                    <a:ext cx="1785983" cy="1799739"/>
                  </a:xfrm>
                  <a:custGeom>
                    <a:avLst/>
                    <a:gdLst>
                      <a:gd name="connsiteX0" fmla="*/ 440819 w 1785983"/>
                      <a:gd name="connsiteY0" fmla="*/ 59 h 1799739"/>
                      <a:gd name="connsiteX1" fmla="*/ 845918 w 1785983"/>
                      <a:gd name="connsiteY1" fmla="*/ 261596 h 1799739"/>
                      <a:gd name="connsiteX2" fmla="*/ 892992 w 1785983"/>
                      <a:gd name="connsiteY2" fmla="*/ 360758 h 1799739"/>
                      <a:gd name="connsiteX3" fmla="*/ 892992 w 1785983"/>
                      <a:gd name="connsiteY3" fmla="*/ 365372 h 1799739"/>
                      <a:gd name="connsiteX4" fmla="*/ 940065 w 1785983"/>
                      <a:gd name="connsiteY4" fmla="*/ 266212 h 1799739"/>
                      <a:gd name="connsiteX5" fmla="*/ 1406106 w 1785983"/>
                      <a:gd name="connsiteY5" fmla="*/ 8338 h 1799739"/>
                      <a:gd name="connsiteX6" fmla="*/ 1022901 w 1785983"/>
                      <a:gd name="connsiteY6" fmla="*/ 1699451 h 1799739"/>
                      <a:gd name="connsiteX7" fmla="*/ 892991 w 1785983"/>
                      <a:gd name="connsiteY7" fmla="*/ 1799739 h 1799739"/>
                      <a:gd name="connsiteX8" fmla="*/ 892991 w 1785983"/>
                      <a:gd name="connsiteY8" fmla="*/ 1795123 h 1799739"/>
                      <a:gd name="connsiteX9" fmla="*/ 763082 w 1785983"/>
                      <a:gd name="connsiteY9" fmla="*/ 1694835 h 1799739"/>
                      <a:gd name="connsiteX10" fmla="*/ 379877 w 1785983"/>
                      <a:gd name="connsiteY10" fmla="*/ 3722 h 1799739"/>
                      <a:gd name="connsiteX11" fmla="*/ 440819 w 1785983"/>
                      <a:gd name="connsiteY11" fmla="*/ 59 h 1799739"/>
                      <a:gd name="connsiteX0" fmla="*/ 440819 w 1785983"/>
                      <a:gd name="connsiteY0" fmla="*/ 59 h 1849891"/>
                      <a:gd name="connsiteX1" fmla="*/ 845918 w 1785983"/>
                      <a:gd name="connsiteY1" fmla="*/ 261596 h 1849891"/>
                      <a:gd name="connsiteX2" fmla="*/ 892992 w 1785983"/>
                      <a:gd name="connsiteY2" fmla="*/ 360758 h 1849891"/>
                      <a:gd name="connsiteX3" fmla="*/ 892992 w 1785983"/>
                      <a:gd name="connsiteY3" fmla="*/ 365372 h 1849891"/>
                      <a:gd name="connsiteX4" fmla="*/ 940065 w 1785983"/>
                      <a:gd name="connsiteY4" fmla="*/ 266212 h 1849891"/>
                      <a:gd name="connsiteX5" fmla="*/ 1406106 w 1785983"/>
                      <a:gd name="connsiteY5" fmla="*/ 8338 h 1849891"/>
                      <a:gd name="connsiteX6" fmla="*/ 1022901 w 1785983"/>
                      <a:gd name="connsiteY6" fmla="*/ 1699451 h 1849891"/>
                      <a:gd name="connsiteX7" fmla="*/ 892991 w 1785983"/>
                      <a:gd name="connsiteY7" fmla="*/ 1799739 h 1849891"/>
                      <a:gd name="connsiteX8" fmla="*/ 838223 w 1785983"/>
                      <a:gd name="connsiteY8" fmla="*/ 1849891 h 1849891"/>
                      <a:gd name="connsiteX9" fmla="*/ 763082 w 1785983"/>
                      <a:gd name="connsiteY9" fmla="*/ 1694835 h 1849891"/>
                      <a:gd name="connsiteX10" fmla="*/ 379877 w 1785983"/>
                      <a:gd name="connsiteY10" fmla="*/ 3722 h 1849891"/>
                      <a:gd name="connsiteX11" fmla="*/ 440819 w 1785983"/>
                      <a:gd name="connsiteY11" fmla="*/ 59 h 1849891"/>
                      <a:gd name="connsiteX0" fmla="*/ 440819 w 1785983"/>
                      <a:gd name="connsiteY0" fmla="*/ 59 h 1799739"/>
                      <a:gd name="connsiteX1" fmla="*/ 845918 w 1785983"/>
                      <a:gd name="connsiteY1" fmla="*/ 261596 h 1799739"/>
                      <a:gd name="connsiteX2" fmla="*/ 892992 w 1785983"/>
                      <a:gd name="connsiteY2" fmla="*/ 360758 h 1799739"/>
                      <a:gd name="connsiteX3" fmla="*/ 892992 w 1785983"/>
                      <a:gd name="connsiteY3" fmla="*/ 365372 h 1799739"/>
                      <a:gd name="connsiteX4" fmla="*/ 940065 w 1785983"/>
                      <a:gd name="connsiteY4" fmla="*/ 266212 h 1799739"/>
                      <a:gd name="connsiteX5" fmla="*/ 1406106 w 1785983"/>
                      <a:gd name="connsiteY5" fmla="*/ 8338 h 1799739"/>
                      <a:gd name="connsiteX6" fmla="*/ 1022901 w 1785983"/>
                      <a:gd name="connsiteY6" fmla="*/ 1699451 h 1799739"/>
                      <a:gd name="connsiteX7" fmla="*/ 892991 w 1785983"/>
                      <a:gd name="connsiteY7" fmla="*/ 1799739 h 1799739"/>
                      <a:gd name="connsiteX8" fmla="*/ 763082 w 1785983"/>
                      <a:gd name="connsiteY8" fmla="*/ 1694835 h 1799739"/>
                      <a:gd name="connsiteX9" fmla="*/ 379877 w 1785983"/>
                      <a:gd name="connsiteY9" fmla="*/ 3722 h 1799739"/>
                      <a:gd name="connsiteX10" fmla="*/ 440819 w 1785983"/>
                      <a:gd name="connsiteY10" fmla="*/ 59 h 1799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85983" h="1799739">
                        <a:moveTo>
                          <a:pt x="440819" y="59"/>
                        </a:moveTo>
                        <a:cubicBezTo>
                          <a:pt x="584367" y="2557"/>
                          <a:pt x="735105" y="83293"/>
                          <a:pt x="845918" y="261596"/>
                        </a:cubicBezTo>
                        <a:lnTo>
                          <a:pt x="892992" y="360758"/>
                        </a:lnTo>
                        <a:lnTo>
                          <a:pt x="892992" y="365372"/>
                        </a:lnTo>
                        <a:lnTo>
                          <a:pt x="940065" y="266212"/>
                        </a:lnTo>
                        <a:cubicBezTo>
                          <a:pt x="1066709" y="62437"/>
                          <a:pt x="1245499" y="-13903"/>
                          <a:pt x="1406106" y="8338"/>
                        </a:cubicBezTo>
                        <a:cubicBezTo>
                          <a:pt x="1827702" y="66720"/>
                          <a:pt x="2124001" y="804388"/>
                          <a:pt x="1022901" y="1699451"/>
                        </a:cubicBezTo>
                        <a:lnTo>
                          <a:pt x="892991" y="1799739"/>
                        </a:lnTo>
                        <a:lnTo>
                          <a:pt x="763082" y="1694835"/>
                        </a:lnTo>
                        <a:cubicBezTo>
                          <a:pt x="-338018" y="799772"/>
                          <a:pt x="-41719" y="62104"/>
                          <a:pt x="379877" y="3722"/>
                        </a:cubicBezTo>
                        <a:cubicBezTo>
                          <a:pt x="399953" y="942"/>
                          <a:pt x="420313" y="-298"/>
                          <a:pt x="440819" y="59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Bell MT" panose="02020503060305020303" pitchFamily="18" charset="0"/>
                    </a:endParaRPr>
                  </a:p>
                </p:txBody>
              </p:sp>
              <p:sp>
                <p:nvSpPr>
                  <p:cNvPr id="55" name="Rectangle 30">
                    <a:extLst>
                      <a:ext uri="{FF2B5EF4-FFF2-40B4-BE49-F238E27FC236}">
                        <a16:creationId xmlns:a16="http://schemas.microsoft.com/office/drawing/2014/main" id="{E048A9E1-8859-458B-BEAD-D39459BC2AA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3124232" y="5447997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30">
                    <a:extLst>
                      <a:ext uri="{FF2B5EF4-FFF2-40B4-BE49-F238E27FC236}">
                        <a16:creationId xmlns:a16="http://schemas.microsoft.com/office/drawing/2014/main" id="{CAC1CEFA-80D4-4439-8B0E-65D9C44C254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3315029" y="5983110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FEA7382-4E48-479C-BE3C-8D956246B4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5400000">
                  <a:off x="5599242" y="2124960"/>
                  <a:ext cx="571820" cy="1620000"/>
                  <a:chOff x="8482785" y="4330454"/>
                  <a:chExt cx="571820" cy="1620000"/>
                </a:xfrm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67580EE1-6FF3-4D37-B778-3E32C1DBE6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8482785" y="4333632"/>
                    <a:ext cx="571820" cy="1311956"/>
                  </a:xfrm>
                  <a:custGeom>
                    <a:avLst/>
                    <a:gdLst>
                      <a:gd name="connsiteX0" fmla="*/ 282417 w 571820"/>
                      <a:gd name="connsiteY0" fmla="*/ 0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17" fmla="*/ 282417 w 571820"/>
                      <a:gd name="connsiteY17" fmla="*/ 6349 h 1316717"/>
                      <a:gd name="connsiteX0" fmla="*/ 282417 w 571820"/>
                      <a:gd name="connsiteY0" fmla="*/ 6349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17" fmla="*/ 282417 w 571820"/>
                      <a:gd name="connsiteY17" fmla="*/ 6349 h 1316717"/>
                      <a:gd name="connsiteX0" fmla="*/ 262617 w 571820"/>
                      <a:gd name="connsiteY0" fmla="*/ 24345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0" fmla="*/ 262617 w 571820"/>
                      <a:gd name="connsiteY0" fmla="*/ 24345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309203 w 571820"/>
                      <a:gd name="connsiteY4" fmla="*/ 24345 h 1316717"/>
                      <a:gd name="connsiteX5" fmla="*/ 571820 w 571820"/>
                      <a:gd name="connsiteY5" fmla="*/ 658359 h 1316717"/>
                      <a:gd name="connsiteX6" fmla="*/ 309203 w 571820"/>
                      <a:gd name="connsiteY6" fmla="*/ 1292372 h 1316717"/>
                      <a:gd name="connsiteX7" fmla="*/ 289403 w 571820"/>
                      <a:gd name="connsiteY7" fmla="*/ 1310368 h 1316717"/>
                      <a:gd name="connsiteX8" fmla="*/ 289403 w 571820"/>
                      <a:gd name="connsiteY8" fmla="*/ 1316717 h 1316717"/>
                      <a:gd name="connsiteX9" fmla="*/ 287393 w 571820"/>
                      <a:gd name="connsiteY9" fmla="*/ 1314890 h 1316717"/>
                      <a:gd name="connsiteX10" fmla="*/ 285910 w 571820"/>
                      <a:gd name="connsiteY10" fmla="*/ 1313542 h 1316717"/>
                      <a:gd name="connsiteX11" fmla="*/ 282417 w 571820"/>
                      <a:gd name="connsiteY11" fmla="*/ 1316717 h 1316717"/>
                      <a:gd name="connsiteX12" fmla="*/ 282417 w 571820"/>
                      <a:gd name="connsiteY12" fmla="*/ 1310367 h 1316717"/>
                      <a:gd name="connsiteX13" fmla="*/ 262617 w 571820"/>
                      <a:gd name="connsiteY13" fmla="*/ 1292372 h 1316717"/>
                      <a:gd name="connsiteX14" fmla="*/ 0 w 571820"/>
                      <a:gd name="connsiteY14" fmla="*/ 658358 h 1316717"/>
                      <a:gd name="connsiteX15" fmla="*/ 262617 w 571820"/>
                      <a:gd name="connsiteY15" fmla="*/ 24345 h 1316717"/>
                      <a:gd name="connsiteX0" fmla="*/ 262617 w 571820"/>
                      <a:gd name="connsiteY0" fmla="*/ 22518 h 1314890"/>
                      <a:gd name="connsiteX1" fmla="*/ 285910 w 571820"/>
                      <a:gd name="connsiteY1" fmla="*/ 1348 h 1314890"/>
                      <a:gd name="connsiteX2" fmla="*/ 287393 w 571820"/>
                      <a:gd name="connsiteY2" fmla="*/ 0 h 1314890"/>
                      <a:gd name="connsiteX3" fmla="*/ 309203 w 571820"/>
                      <a:gd name="connsiteY3" fmla="*/ 22518 h 1314890"/>
                      <a:gd name="connsiteX4" fmla="*/ 571820 w 571820"/>
                      <a:gd name="connsiteY4" fmla="*/ 656532 h 1314890"/>
                      <a:gd name="connsiteX5" fmla="*/ 309203 w 571820"/>
                      <a:gd name="connsiteY5" fmla="*/ 1290545 h 1314890"/>
                      <a:gd name="connsiteX6" fmla="*/ 289403 w 571820"/>
                      <a:gd name="connsiteY6" fmla="*/ 1308541 h 1314890"/>
                      <a:gd name="connsiteX7" fmla="*/ 289403 w 571820"/>
                      <a:gd name="connsiteY7" fmla="*/ 1314890 h 1314890"/>
                      <a:gd name="connsiteX8" fmla="*/ 287393 w 571820"/>
                      <a:gd name="connsiteY8" fmla="*/ 1313063 h 1314890"/>
                      <a:gd name="connsiteX9" fmla="*/ 285910 w 571820"/>
                      <a:gd name="connsiteY9" fmla="*/ 1311715 h 1314890"/>
                      <a:gd name="connsiteX10" fmla="*/ 282417 w 571820"/>
                      <a:gd name="connsiteY10" fmla="*/ 1314890 h 1314890"/>
                      <a:gd name="connsiteX11" fmla="*/ 282417 w 571820"/>
                      <a:gd name="connsiteY11" fmla="*/ 1308540 h 1314890"/>
                      <a:gd name="connsiteX12" fmla="*/ 262617 w 571820"/>
                      <a:gd name="connsiteY12" fmla="*/ 1290545 h 1314890"/>
                      <a:gd name="connsiteX13" fmla="*/ 0 w 571820"/>
                      <a:gd name="connsiteY13" fmla="*/ 656531 h 1314890"/>
                      <a:gd name="connsiteX14" fmla="*/ 262617 w 571820"/>
                      <a:gd name="connsiteY14" fmla="*/ 22518 h 1314890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82417 w 571820"/>
                      <a:gd name="connsiteY9" fmla="*/ 1313542 h 1313542"/>
                      <a:gd name="connsiteX10" fmla="*/ 282417 w 571820"/>
                      <a:gd name="connsiteY10" fmla="*/ 1307192 h 1313542"/>
                      <a:gd name="connsiteX11" fmla="*/ 262617 w 571820"/>
                      <a:gd name="connsiteY11" fmla="*/ 1289197 h 1313542"/>
                      <a:gd name="connsiteX12" fmla="*/ 0 w 571820"/>
                      <a:gd name="connsiteY12" fmla="*/ 655183 h 1313542"/>
                      <a:gd name="connsiteX13" fmla="*/ 262617 w 571820"/>
                      <a:gd name="connsiteY13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82417 w 571820"/>
                      <a:gd name="connsiteY9" fmla="*/ 1313542 h 1313542"/>
                      <a:gd name="connsiteX10" fmla="*/ 262617 w 571820"/>
                      <a:gd name="connsiteY10" fmla="*/ 1289197 h 1313542"/>
                      <a:gd name="connsiteX11" fmla="*/ 0 w 571820"/>
                      <a:gd name="connsiteY11" fmla="*/ 655183 h 1313542"/>
                      <a:gd name="connsiteX12" fmla="*/ 262617 w 571820"/>
                      <a:gd name="connsiteY12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62617 w 571820"/>
                      <a:gd name="connsiteY9" fmla="*/ 1289197 h 1313542"/>
                      <a:gd name="connsiteX10" fmla="*/ 0 w 571820"/>
                      <a:gd name="connsiteY10" fmla="*/ 655183 h 1313542"/>
                      <a:gd name="connsiteX11" fmla="*/ 262617 w 571820"/>
                      <a:gd name="connsiteY11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62617 w 571820"/>
                      <a:gd name="connsiteY8" fmla="*/ 1289197 h 1313542"/>
                      <a:gd name="connsiteX9" fmla="*/ 0 w 571820"/>
                      <a:gd name="connsiteY9" fmla="*/ 655183 h 1313542"/>
                      <a:gd name="connsiteX10" fmla="*/ 262617 w 571820"/>
                      <a:gd name="connsiteY10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62617 w 571820"/>
                      <a:gd name="connsiteY7" fmla="*/ 1289197 h 1313542"/>
                      <a:gd name="connsiteX8" fmla="*/ 0 w 571820"/>
                      <a:gd name="connsiteY8" fmla="*/ 655183 h 1313542"/>
                      <a:gd name="connsiteX9" fmla="*/ 262617 w 571820"/>
                      <a:gd name="connsiteY9" fmla="*/ 21170 h 1313542"/>
                      <a:gd name="connsiteX0" fmla="*/ 262617 w 571820"/>
                      <a:gd name="connsiteY0" fmla="*/ 21170 h 1364739"/>
                      <a:gd name="connsiteX1" fmla="*/ 285910 w 571820"/>
                      <a:gd name="connsiteY1" fmla="*/ 0 h 1364739"/>
                      <a:gd name="connsiteX2" fmla="*/ 309203 w 571820"/>
                      <a:gd name="connsiteY2" fmla="*/ 21170 h 1364739"/>
                      <a:gd name="connsiteX3" fmla="*/ 571820 w 571820"/>
                      <a:gd name="connsiteY3" fmla="*/ 655184 h 1364739"/>
                      <a:gd name="connsiteX4" fmla="*/ 309203 w 571820"/>
                      <a:gd name="connsiteY4" fmla="*/ 1289197 h 1364739"/>
                      <a:gd name="connsiteX5" fmla="*/ 289403 w 571820"/>
                      <a:gd name="connsiteY5" fmla="*/ 1307193 h 1364739"/>
                      <a:gd name="connsiteX6" fmla="*/ 177485 w 571820"/>
                      <a:gd name="connsiteY6" fmla="*/ 1364739 h 1364739"/>
                      <a:gd name="connsiteX7" fmla="*/ 262617 w 571820"/>
                      <a:gd name="connsiteY7" fmla="*/ 1289197 h 1364739"/>
                      <a:gd name="connsiteX8" fmla="*/ 0 w 571820"/>
                      <a:gd name="connsiteY8" fmla="*/ 655183 h 1364739"/>
                      <a:gd name="connsiteX9" fmla="*/ 262617 w 571820"/>
                      <a:gd name="connsiteY9" fmla="*/ 21170 h 1364739"/>
                      <a:gd name="connsiteX0" fmla="*/ 262617 w 571820"/>
                      <a:gd name="connsiteY0" fmla="*/ 21170 h 1364739"/>
                      <a:gd name="connsiteX1" fmla="*/ 285910 w 571820"/>
                      <a:gd name="connsiteY1" fmla="*/ 0 h 1364739"/>
                      <a:gd name="connsiteX2" fmla="*/ 309203 w 571820"/>
                      <a:gd name="connsiteY2" fmla="*/ 21170 h 1364739"/>
                      <a:gd name="connsiteX3" fmla="*/ 571820 w 571820"/>
                      <a:gd name="connsiteY3" fmla="*/ 655184 h 1364739"/>
                      <a:gd name="connsiteX4" fmla="*/ 309203 w 571820"/>
                      <a:gd name="connsiteY4" fmla="*/ 1289197 h 1364739"/>
                      <a:gd name="connsiteX5" fmla="*/ 285832 w 571820"/>
                      <a:gd name="connsiteY5" fmla="*/ 1311956 h 1364739"/>
                      <a:gd name="connsiteX6" fmla="*/ 177485 w 571820"/>
                      <a:gd name="connsiteY6" fmla="*/ 1364739 h 1364739"/>
                      <a:gd name="connsiteX7" fmla="*/ 262617 w 571820"/>
                      <a:gd name="connsiteY7" fmla="*/ 1289197 h 1364739"/>
                      <a:gd name="connsiteX8" fmla="*/ 0 w 571820"/>
                      <a:gd name="connsiteY8" fmla="*/ 655183 h 1364739"/>
                      <a:gd name="connsiteX9" fmla="*/ 262617 w 571820"/>
                      <a:gd name="connsiteY9" fmla="*/ 21170 h 1364739"/>
                      <a:gd name="connsiteX0" fmla="*/ 262617 w 571820"/>
                      <a:gd name="connsiteY0" fmla="*/ 21170 h 1311956"/>
                      <a:gd name="connsiteX1" fmla="*/ 285910 w 571820"/>
                      <a:gd name="connsiteY1" fmla="*/ 0 h 1311956"/>
                      <a:gd name="connsiteX2" fmla="*/ 309203 w 571820"/>
                      <a:gd name="connsiteY2" fmla="*/ 21170 h 1311956"/>
                      <a:gd name="connsiteX3" fmla="*/ 571820 w 571820"/>
                      <a:gd name="connsiteY3" fmla="*/ 655184 h 1311956"/>
                      <a:gd name="connsiteX4" fmla="*/ 309203 w 571820"/>
                      <a:gd name="connsiteY4" fmla="*/ 1289197 h 1311956"/>
                      <a:gd name="connsiteX5" fmla="*/ 285832 w 571820"/>
                      <a:gd name="connsiteY5" fmla="*/ 1311956 h 1311956"/>
                      <a:gd name="connsiteX6" fmla="*/ 262617 w 571820"/>
                      <a:gd name="connsiteY6" fmla="*/ 1289197 h 1311956"/>
                      <a:gd name="connsiteX7" fmla="*/ 0 w 571820"/>
                      <a:gd name="connsiteY7" fmla="*/ 655183 h 1311956"/>
                      <a:gd name="connsiteX8" fmla="*/ 262617 w 571820"/>
                      <a:gd name="connsiteY8" fmla="*/ 21170 h 1311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820" h="1311956">
                        <a:moveTo>
                          <a:pt x="262617" y="21170"/>
                        </a:moveTo>
                        <a:lnTo>
                          <a:pt x="285910" y="0"/>
                        </a:lnTo>
                        <a:lnTo>
                          <a:pt x="309203" y="21170"/>
                        </a:lnTo>
                        <a:cubicBezTo>
                          <a:pt x="471461" y="183428"/>
                          <a:pt x="571820" y="407586"/>
                          <a:pt x="571820" y="655184"/>
                        </a:cubicBezTo>
                        <a:cubicBezTo>
                          <a:pt x="571820" y="902781"/>
                          <a:pt x="471461" y="1126939"/>
                          <a:pt x="309203" y="1289197"/>
                        </a:cubicBezTo>
                        <a:lnTo>
                          <a:pt x="285832" y="1311956"/>
                        </a:lnTo>
                        <a:lnTo>
                          <a:pt x="262617" y="1289197"/>
                        </a:lnTo>
                        <a:cubicBezTo>
                          <a:pt x="100359" y="1126938"/>
                          <a:pt x="0" y="902781"/>
                          <a:pt x="0" y="655183"/>
                        </a:cubicBezTo>
                        <a:cubicBezTo>
                          <a:pt x="0" y="407586"/>
                          <a:pt x="100359" y="183428"/>
                          <a:pt x="262617" y="21170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BEABB26A-EE1A-424A-B99A-70D921F1235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8768695" y="4330454"/>
                    <a:ext cx="0" cy="162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CE84E63-B345-48D4-B637-98CE65A31D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13500000" flipH="1" flipV="1">
                  <a:off x="4746915" y="3033529"/>
                  <a:ext cx="2287608" cy="3673900"/>
                  <a:chOff x="-6080955" y="3437416"/>
                  <a:chExt cx="2287608" cy="3673900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8CB9E028-F502-4BEB-9B51-91592248EF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-4937151" y="4754133"/>
                    <a:ext cx="0" cy="235718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E84856BF-010B-4EC5-82E8-360A5F94EA3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0800000" flipH="1">
                    <a:off x="-5226554" y="3437416"/>
                    <a:ext cx="571820" cy="1316717"/>
                  </a:xfrm>
                  <a:custGeom>
                    <a:avLst/>
                    <a:gdLst>
                      <a:gd name="connsiteX0" fmla="*/ 282417 w 571820"/>
                      <a:gd name="connsiteY0" fmla="*/ 1316717 h 1316717"/>
                      <a:gd name="connsiteX1" fmla="*/ 285910 w 571820"/>
                      <a:gd name="connsiteY1" fmla="*/ 1313542 h 1316717"/>
                      <a:gd name="connsiteX2" fmla="*/ 289403 w 571820"/>
                      <a:gd name="connsiteY2" fmla="*/ 1316717 h 1316717"/>
                      <a:gd name="connsiteX3" fmla="*/ 289403 w 571820"/>
                      <a:gd name="connsiteY3" fmla="*/ 1310368 h 1316717"/>
                      <a:gd name="connsiteX4" fmla="*/ 309203 w 571820"/>
                      <a:gd name="connsiteY4" fmla="*/ 1292372 h 1316717"/>
                      <a:gd name="connsiteX5" fmla="*/ 571820 w 571820"/>
                      <a:gd name="connsiteY5" fmla="*/ 658358 h 1316717"/>
                      <a:gd name="connsiteX6" fmla="*/ 309203 w 571820"/>
                      <a:gd name="connsiteY6" fmla="*/ 24345 h 1316717"/>
                      <a:gd name="connsiteX7" fmla="*/ 289403 w 571820"/>
                      <a:gd name="connsiteY7" fmla="*/ 6349 h 1316717"/>
                      <a:gd name="connsiteX8" fmla="*/ 289403 w 571820"/>
                      <a:gd name="connsiteY8" fmla="*/ 0 h 1316717"/>
                      <a:gd name="connsiteX9" fmla="*/ 285910 w 571820"/>
                      <a:gd name="connsiteY9" fmla="*/ 3175 h 1316717"/>
                      <a:gd name="connsiteX10" fmla="*/ 282417 w 571820"/>
                      <a:gd name="connsiteY10" fmla="*/ 0 h 1316717"/>
                      <a:gd name="connsiteX11" fmla="*/ 282417 w 571820"/>
                      <a:gd name="connsiteY11" fmla="*/ 6350 h 1316717"/>
                      <a:gd name="connsiteX12" fmla="*/ 262617 w 571820"/>
                      <a:gd name="connsiteY12" fmla="*/ 24345 h 1316717"/>
                      <a:gd name="connsiteX13" fmla="*/ 0 w 571820"/>
                      <a:gd name="connsiteY13" fmla="*/ 658359 h 1316717"/>
                      <a:gd name="connsiteX14" fmla="*/ 262617 w 571820"/>
                      <a:gd name="connsiteY14" fmla="*/ 1292372 h 1316717"/>
                      <a:gd name="connsiteX15" fmla="*/ 282417 w 571820"/>
                      <a:gd name="connsiteY15" fmla="*/ 1310368 h 131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71820" h="1316717">
                        <a:moveTo>
                          <a:pt x="282417" y="1316717"/>
                        </a:moveTo>
                        <a:lnTo>
                          <a:pt x="285910" y="1313542"/>
                        </a:lnTo>
                        <a:lnTo>
                          <a:pt x="289403" y="1316717"/>
                        </a:lnTo>
                        <a:lnTo>
                          <a:pt x="289403" y="1310368"/>
                        </a:lnTo>
                        <a:lnTo>
                          <a:pt x="309203" y="1292372"/>
                        </a:lnTo>
                        <a:cubicBezTo>
                          <a:pt x="471461" y="1130114"/>
                          <a:pt x="571820" y="905956"/>
                          <a:pt x="571820" y="658358"/>
                        </a:cubicBezTo>
                        <a:cubicBezTo>
                          <a:pt x="571820" y="410761"/>
                          <a:pt x="471461" y="186603"/>
                          <a:pt x="309203" y="24345"/>
                        </a:cubicBezTo>
                        <a:lnTo>
                          <a:pt x="289403" y="6349"/>
                        </a:lnTo>
                        <a:lnTo>
                          <a:pt x="289403" y="0"/>
                        </a:lnTo>
                        <a:lnTo>
                          <a:pt x="285910" y="3175"/>
                        </a:lnTo>
                        <a:lnTo>
                          <a:pt x="282417" y="0"/>
                        </a:lnTo>
                        <a:lnTo>
                          <a:pt x="282417" y="6350"/>
                        </a:lnTo>
                        <a:lnTo>
                          <a:pt x="262617" y="24345"/>
                        </a:lnTo>
                        <a:cubicBezTo>
                          <a:pt x="100359" y="186604"/>
                          <a:pt x="0" y="410761"/>
                          <a:pt x="0" y="658359"/>
                        </a:cubicBezTo>
                        <a:cubicBezTo>
                          <a:pt x="0" y="905956"/>
                          <a:pt x="100359" y="1130114"/>
                          <a:pt x="262617" y="1292372"/>
                        </a:cubicBezTo>
                        <a:lnTo>
                          <a:pt x="282417" y="1310368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56BD7770-C1C9-4BC7-B957-92A084A7DA6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4476018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4F3B46AE-1BAD-412B-B6DB-DF3ABCBE314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4476018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3611EFE-CC59-4854-9D40-30DEB7D7142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5190567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91625B07-D102-41F3-B166-4609FB4D8EF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5190567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C3E30C65-B278-47FF-B2D9-060255D91D3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5934581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9A73BA5A-FCC2-4397-89C3-EA36D6B68D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5934581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52AC2A5D-4D2E-480E-A230-C204E97D73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2700000">
                  <a:off x="6664455" y="5530746"/>
                  <a:ext cx="464739" cy="900000"/>
                  <a:chOff x="4511184" y="2651374"/>
                  <a:chExt cx="464739" cy="900000"/>
                </a:xfrm>
              </p:grpSpPr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2EDB7FB5-E468-43A7-85EC-679D68A5F4E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 flipH="1" flipV="1">
                    <a:off x="4511184" y="2990814"/>
                    <a:ext cx="464739" cy="464739"/>
                  </a:xfrm>
                  <a:custGeom>
                    <a:avLst/>
                    <a:gdLst>
                      <a:gd name="connsiteX0" fmla="*/ 464132 w 464739"/>
                      <a:gd name="connsiteY0" fmla="*/ 463881 h 464739"/>
                      <a:gd name="connsiteX1" fmla="*/ 463891 w 464739"/>
                      <a:gd name="connsiteY1" fmla="*/ 463892 h 464739"/>
                      <a:gd name="connsiteX2" fmla="*/ 463880 w 464739"/>
                      <a:gd name="connsiteY2" fmla="*/ 464132 h 464739"/>
                      <a:gd name="connsiteX3" fmla="*/ 463651 w 464739"/>
                      <a:gd name="connsiteY3" fmla="*/ 463904 h 464739"/>
                      <a:gd name="connsiteX4" fmla="*/ 446142 w 464739"/>
                      <a:gd name="connsiteY4" fmla="*/ 464739 h 464739"/>
                      <a:gd name="connsiteX5" fmla="*/ 130673 w 464739"/>
                      <a:gd name="connsiteY5" fmla="*/ 334067 h 464739"/>
                      <a:gd name="connsiteX6" fmla="*/ 0 w 464739"/>
                      <a:gd name="connsiteY6" fmla="*/ 18597 h 464739"/>
                      <a:gd name="connsiteX7" fmla="*/ 836 w 464739"/>
                      <a:gd name="connsiteY7" fmla="*/ 1089 h 464739"/>
                      <a:gd name="connsiteX8" fmla="*/ 607 w 464739"/>
                      <a:gd name="connsiteY8" fmla="*/ 859 h 464739"/>
                      <a:gd name="connsiteX9" fmla="*/ 848 w 464739"/>
                      <a:gd name="connsiteY9" fmla="*/ 848 h 464739"/>
                      <a:gd name="connsiteX10" fmla="*/ 859 w 464739"/>
                      <a:gd name="connsiteY10" fmla="*/ 607 h 464739"/>
                      <a:gd name="connsiteX11" fmla="*/ 1089 w 464739"/>
                      <a:gd name="connsiteY11" fmla="*/ 836 h 464739"/>
                      <a:gd name="connsiteX12" fmla="*/ 18597 w 464739"/>
                      <a:gd name="connsiteY12" fmla="*/ 0 h 464739"/>
                      <a:gd name="connsiteX13" fmla="*/ 334067 w 464739"/>
                      <a:gd name="connsiteY13" fmla="*/ 130672 h 464739"/>
                      <a:gd name="connsiteX14" fmla="*/ 464739 w 464739"/>
                      <a:gd name="connsiteY14" fmla="*/ 446142 h 464739"/>
                      <a:gd name="connsiteX15" fmla="*/ 463903 w 464739"/>
                      <a:gd name="connsiteY15" fmla="*/ 463652 h 464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64739" h="464739">
                        <a:moveTo>
                          <a:pt x="464132" y="463881"/>
                        </a:moveTo>
                        <a:lnTo>
                          <a:pt x="463891" y="463892"/>
                        </a:lnTo>
                        <a:lnTo>
                          <a:pt x="463880" y="464132"/>
                        </a:lnTo>
                        <a:lnTo>
                          <a:pt x="463651" y="463904"/>
                        </a:lnTo>
                        <a:lnTo>
                          <a:pt x="446142" y="464739"/>
                        </a:lnTo>
                        <a:cubicBezTo>
                          <a:pt x="331965" y="464739"/>
                          <a:pt x="217787" y="421182"/>
                          <a:pt x="130673" y="334067"/>
                        </a:cubicBezTo>
                        <a:cubicBezTo>
                          <a:pt x="43558" y="246953"/>
                          <a:pt x="1" y="132775"/>
                          <a:pt x="0" y="18597"/>
                        </a:cubicBezTo>
                        <a:lnTo>
                          <a:pt x="836" y="1089"/>
                        </a:lnTo>
                        <a:lnTo>
                          <a:pt x="607" y="859"/>
                        </a:lnTo>
                        <a:lnTo>
                          <a:pt x="848" y="848"/>
                        </a:lnTo>
                        <a:lnTo>
                          <a:pt x="859" y="607"/>
                        </a:lnTo>
                        <a:lnTo>
                          <a:pt x="1089" y="836"/>
                        </a:lnTo>
                        <a:lnTo>
                          <a:pt x="18597" y="0"/>
                        </a:lnTo>
                        <a:cubicBezTo>
                          <a:pt x="132775" y="0"/>
                          <a:pt x="246952" y="43557"/>
                          <a:pt x="334067" y="130672"/>
                        </a:cubicBezTo>
                        <a:cubicBezTo>
                          <a:pt x="421182" y="217787"/>
                          <a:pt x="464739" y="331964"/>
                          <a:pt x="464739" y="446142"/>
                        </a:cubicBezTo>
                        <a:lnTo>
                          <a:pt x="463903" y="46365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EBBEEEFC-1DC8-43DB-B9B1-8515B6F84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V="1">
                    <a:off x="4743982" y="2651374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19197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B872-CA1A-4251-B8BE-5A77522B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Basic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E7A1-1C57-46C0-83E0-BE2F2875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6360" y="1790701"/>
            <a:ext cx="8719789" cy="1638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ED2CB-AE8F-45C4-A016-5A08E2582027}"/>
              </a:ext>
            </a:extLst>
          </p:cNvPr>
          <p:cNvSpPr txBox="1"/>
          <p:nvPr/>
        </p:nvSpPr>
        <p:spPr>
          <a:xfrm>
            <a:off x="1085851" y="2152443"/>
            <a:ext cx="30301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Expression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Values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Operators</a:t>
            </a:r>
          </a:p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Evaluate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B5E1C-FA0D-4F3E-9C09-E161ECED9EFC}"/>
              </a:ext>
            </a:extLst>
          </p:cNvPr>
          <p:cNvSpPr txBox="1"/>
          <p:nvPr/>
        </p:nvSpPr>
        <p:spPr>
          <a:xfrm>
            <a:off x="5748121" y="1666875"/>
            <a:ext cx="46557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&gt;&gt;&gt; 2 + 2</a:t>
            </a:r>
          </a:p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&gt;&gt;&gt; 2</a:t>
            </a:r>
          </a:p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8059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6EB9E-EBE8-429F-88C4-364D1A79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Mistakes are How WE Learn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24C83-4F45-4D42-B4B6-4BB7C993F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6" t="3187" r="1408"/>
          <a:stretch/>
        </p:blipFill>
        <p:spPr>
          <a:xfrm>
            <a:off x="1687628" y="2295541"/>
            <a:ext cx="8957081" cy="35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6D31D-375F-457C-854B-FA1E0483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Math Operators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865D3-8687-46B2-894A-0BBC56956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198" y="2092566"/>
            <a:ext cx="8615603" cy="43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8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B5E7-906A-4002-9DD4-2866D714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506" y="363895"/>
            <a:ext cx="5026090" cy="125030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Try These Expressions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D0CA927-8B91-3A50-CD39-6EF49E36B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759288"/>
              </p:ext>
            </p:extLst>
          </p:nvPr>
        </p:nvGraphicFramePr>
        <p:xfrm>
          <a:off x="421822" y="1098874"/>
          <a:ext cx="5540375" cy="410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3AD8DD-85E1-4233-9765-ED354CCF75A3}"/>
              </a:ext>
            </a:extLst>
          </p:cNvPr>
          <p:cNvSpPr txBox="1"/>
          <p:nvPr/>
        </p:nvSpPr>
        <p:spPr>
          <a:xfrm>
            <a:off x="6646506" y="1724025"/>
            <a:ext cx="45782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 + 3 * 6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(2 + 3) * 6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346445 * 678493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 ** 8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23 / 3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23 // 3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23 % 3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(5 – 1) * ((7 + 1) / (3 – 1)) </a:t>
            </a:r>
          </a:p>
        </p:txBody>
      </p:sp>
    </p:spTree>
    <p:extLst>
      <p:ext uri="{BB962C8B-B14F-4D97-AF65-F5344CB8AC3E}">
        <p14:creationId xmlns:p14="http://schemas.microsoft.com/office/powerpoint/2010/main" val="182243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9B39E-F298-4B24-9865-D093EC4C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TYPES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2FC6-9805-4B82-AC60-7E7DCFE9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540000"/>
            <a:ext cx="6107460" cy="2303213"/>
          </a:xfrm>
        </p:spPr>
        <p:txBody>
          <a:bodyPr anchor="ctr">
            <a:normAutofit/>
          </a:bodyPr>
          <a:lstStyle/>
          <a:p>
            <a:r>
              <a:rPr lang="en-US" dirty="0"/>
              <a:t>Integers (int)</a:t>
            </a:r>
          </a:p>
          <a:p>
            <a:r>
              <a:rPr lang="en-US" dirty="0"/>
              <a:t>Floating-Point (float)</a:t>
            </a:r>
          </a:p>
          <a:p>
            <a:r>
              <a:rPr lang="en-US" dirty="0"/>
              <a:t>Strings (str)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D52C5F-F278-4082-B0E5-5FDE4B8E2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A69F6-1173-4348-9DEC-CAD0DCEC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717180"/>
            <a:ext cx="7462683" cy="26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2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9245D-D99A-48B3-931A-7ABD971F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String Concatenation and Replication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D209E6-9726-FF44-6C6E-CE8803A3F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67013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00648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437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 Light</vt:lpstr>
      <vt:lpstr>Bell MT</vt:lpstr>
      <vt:lpstr>Consolas</vt:lpstr>
      <vt:lpstr>Rockwell Nova Light</vt:lpstr>
      <vt:lpstr>Wingdings</vt:lpstr>
      <vt:lpstr>LeafVTI</vt:lpstr>
      <vt:lpstr>PowerPoint Presentation</vt:lpstr>
      <vt:lpstr>Step 1: Cloning the Repository for the series</vt:lpstr>
      <vt:lpstr>OPEN A PYTHON CONSOLE</vt:lpstr>
      <vt:lpstr>Basic Vocabulary</vt:lpstr>
      <vt:lpstr>Mistakes are How WE Learn</vt:lpstr>
      <vt:lpstr>Math Operators</vt:lpstr>
      <vt:lpstr>Try These Expressions</vt:lpstr>
      <vt:lpstr>Data TYPES</vt:lpstr>
      <vt:lpstr>String Concatenation and Replication</vt:lpstr>
      <vt:lpstr>Variables</vt:lpstr>
      <vt:lpstr>Try This</vt:lpstr>
      <vt:lpstr>Initializing, Overwriting, and Variable Names</vt:lpstr>
      <vt:lpstr>Putting it ALL together: Your FIRST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Novic</dc:creator>
  <cp:lastModifiedBy>Juliana Novic</cp:lastModifiedBy>
  <cp:revision>1</cp:revision>
  <dcterms:created xsi:type="dcterms:W3CDTF">2022-04-04T22:14:30Z</dcterms:created>
  <dcterms:modified xsi:type="dcterms:W3CDTF">2022-04-04T23:52:42Z</dcterms:modified>
</cp:coreProperties>
</file>