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hyperlink" Target="mailto:cle@pyladies.com" TargetMode="Externa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mailto:cle@pyladies.com" TargetMode="External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321356-EE61-46C8-B008-7BF3D4A357B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6A9FC6B-94D0-4CC1-A83E-EDCD75BC14BD}">
      <dgm:prSet/>
      <dgm:spPr/>
      <dgm:t>
        <a:bodyPr/>
        <a:lstStyle/>
        <a:p>
          <a:r>
            <a:rPr lang="en-US"/>
            <a:t>Python user group for women &amp; non-binaries in Northeast Ohio</a:t>
          </a:r>
        </a:p>
      </dgm:t>
    </dgm:pt>
    <dgm:pt modelId="{CFBF76ED-726C-4DC6-AD24-32AF2FBFE514}" type="parTrans" cxnId="{65399D74-FFAD-4022-90CD-34263B1A93D8}">
      <dgm:prSet/>
      <dgm:spPr/>
      <dgm:t>
        <a:bodyPr/>
        <a:lstStyle/>
        <a:p>
          <a:endParaRPr lang="en-US"/>
        </a:p>
      </dgm:t>
    </dgm:pt>
    <dgm:pt modelId="{E4AB0766-305B-423A-AACA-3BB40D6DF169}" type="sibTrans" cxnId="{65399D74-FFAD-4022-90CD-34263B1A93D8}">
      <dgm:prSet/>
      <dgm:spPr/>
      <dgm:t>
        <a:bodyPr/>
        <a:lstStyle/>
        <a:p>
          <a:endParaRPr lang="en-US"/>
        </a:p>
      </dgm:t>
    </dgm:pt>
    <dgm:pt modelId="{110AFD95-A6C7-47AA-9781-2D0112DDB224}">
      <dgm:prSet/>
      <dgm:spPr/>
      <dgm:t>
        <a:bodyPr/>
        <a:lstStyle/>
        <a:p>
          <a:r>
            <a:rPr lang="en-US"/>
            <a:t>Founded in 2018</a:t>
          </a:r>
        </a:p>
      </dgm:t>
    </dgm:pt>
    <dgm:pt modelId="{CE43BB91-D29E-48C5-B48D-A0125BF00619}" type="parTrans" cxnId="{EE18470F-1699-416A-B2A7-11A0736B1D82}">
      <dgm:prSet/>
      <dgm:spPr/>
      <dgm:t>
        <a:bodyPr/>
        <a:lstStyle/>
        <a:p>
          <a:endParaRPr lang="en-US"/>
        </a:p>
      </dgm:t>
    </dgm:pt>
    <dgm:pt modelId="{908A3E31-32A1-453C-9E86-0F2BCE1977B3}" type="sibTrans" cxnId="{EE18470F-1699-416A-B2A7-11A0736B1D82}">
      <dgm:prSet/>
      <dgm:spPr/>
      <dgm:t>
        <a:bodyPr/>
        <a:lstStyle/>
        <a:p>
          <a:endParaRPr lang="en-US"/>
        </a:p>
      </dgm:t>
    </dgm:pt>
    <dgm:pt modelId="{68C09FA7-E6D8-4445-9655-9D9AE10C03E6}">
      <dgm:prSet/>
      <dgm:spPr/>
      <dgm:t>
        <a:bodyPr/>
        <a:lstStyle/>
        <a:p>
          <a:r>
            <a:rPr lang="en-US"/>
            <a:t>Volunteer-driven</a:t>
          </a:r>
        </a:p>
      </dgm:t>
    </dgm:pt>
    <dgm:pt modelId="{53C896F4-295C-4D11-925F-1420E9225682}" type="parTrans" cxnId="{65F592B7-30E0-4081-8C59-E47E2F6F068D}">
      <dgm:prSet/>
      <dgm:spPr/>
      <dgm:t>
        <a:bodyPr/>
        <a:lstStyle/>
        <a:p>
          <a:endParaRPr lang="en-US"/>
        </a:p>
      </dgm:t>
    </dgm:pt>
    <dgm:pt modelId="{4FA48582-4E03-4864-B3A4-17446627AAC1}" type="sibTrans" cxnId="{65F592B7-30E0-4081-8C59-E47E2F6F068D}">
      <dgm:prSet/>
      <dgm:spPr/>
      <dgm:t>
        <a:bodyPr/>
        <a:lstStyle/>
        <a:p>
          <a:endParaRPr lang="en-US"/>
        </a:p>
      </dgm:t>
    </dgm:pt>
    <dgm:pt modelId="{2C8B642D-F0D0-4692-BB0A-3C235E57C8CE}" type="pres">
      <dgm:prSet presAssocID="{29321356-EE61-46C8-B008-7BF3D4A357BC}" presName="root" presStyleCnt="0">
        <dgm:presLayoutVars>
          <dgm:dir/>
          <dgm:resizeHandles val="exact"/>
        </dgm:presLayoutVars>
      </dgm:prSet>
      <dgm:spPr/>
    </dgm:pt>
    <dgm:pt modelId="{C9BAB9B5-FA73-4335-9D30-881756482CB3}" type="pres">
      <dgm:prSet presAssocID="{56A9FC6B-94D0-4CC1-A83E-EDCD75BC14BD}" presName="compNode" presStyleCnt="0"/>
      <dgm:spPr/>
    </dgm:pt>
    <dgm:pt modelId="{48623045-BBD1-4B06-B3EA-A61CFF552420}" type="pres">
      <dgm:prSet presAssocID="{56A9FC6B-94D0-4CC1-A83E-EDCD75BC14BD}" presName="bgRect" presStyleLbl="bgShp" presStyleIdx="0" presStyleCnt="3"/>
      <dgm:spPr/>
    </dgm:pt>
    <dgm:pt modelId="{102FBBA4-BDB7-4769-BB63-C4D5C7D335F4}" type="pres">
      <dgm:prSet presAssocID="{56A9FC6B-94D0-4CC1-A83E-EDCD75BC14B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ake"/>
        </a:ext>
      </dgm:extLst>
    </dgm:pt>
    <dgm:pt modelId="{CFE191A1-C17E-4BEB-9FC4-EDC779D37F3F}" type="pres">
      <dgm:prSet presAssocID="{56A9FC6B-94D0-4CC1-A83E-EDCD75BC14BD}" presName="spaceRect" presStyleCnt="0"/>
      <dgm:spPr/>
    </dgm:pt>
    <dgm:pt modelId="{D16F3AA5-8334-4DC4-B10B-C2DD25CCE156}" type="pres">
      <dgm:prSet presAssocID="{56A9FC6B-94D0-4CC1-A83E-EDCD75BC14BD}" presName="parTx" presStyleLbl="revTx" presStyleIdx="0" presStyleCnt="3">
        <dgm:presLayoutVars>
          <dgm:chMax val="0"/>
          <dgm:chPref val="0"/>
        </dgm:presLayoutVars>
      </dgm:prSet>
      <dgm:spPr/>
    </dgm:pt>
    <dgm:pt modelId="{EBFC905F-08A9-4F92-B79F-71CC6922C527}" type="pres">
      <dgm:prSet presAssocID="{E4AB0766-305B-423A-AACA-3BB40D6DF169}" presName="sibTrans" presStyleCnt="0"/>
      <dgm:spPr/>
    </dgm:pt>
    <dgm:pt modelId="{78F5AC23-665F-49AF-B561-EC80A3C6F859}" type="pres">
      <dgm:prSet presAssocID="{110AFD95-A6C7-47AA-9781-2D0112DDB224}" presName="compNode" presStyleCnt="0"/>
      <dgm:spPr/>
    </dgm:pt>
    <dgm:pt modelId="{F332286B-A7C0-475D-B8FB-5F887813E9B4}" type="pres">
      <dgm:prSet presAssocID="{110AFD95-A6C7-47AA-9781-2D0112DDB224}" presName="bgRect" presStyleLbl="bgShp" presStyleIdx="1" presStyleCnt="3"/>
      <dgm:spPr/>
    </dgm:pt>
    <dgm:pt modelId="{79125D0E-BDA0-44E7-AA2F-97F89C1CABDF}" type="pres">
      <dgm:prSet presAssocID="{110AFD95-A6C7-47AA-9781-2D0112DDB22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DF09E1BE-586F-405B-89C6-0D9DB0BFB322}" type="pres">
      <dgm:prSet presAssocID="{110AFD95-A6C7-47AA-9781-2D0112DDB224}" presName="spaceRect" presStyleCnt="0"/>
      <dgm:spPr/>
    </dgm:pt>
    <dgm:pt modelId="{300E88D5-5DCC-4D26-B5A9-083430C97AEE}" type="pres">
      <dgm:prSet presAssocID="{110AFD95-A6C7-47AA-9781-2D0112DDB224}" presName="parTx" presStyleLbl="revTx" presStyleIdx="1" presStyleCnt="3">
        <dgm:presLayoutVars>
          <dgm:chMax val="0"/>
          <dgm:chPref val="0"/>
        </dgm:presLayoutVars>
      </dgm:prSet>
      <dgm:spPr/>
    </dgm:pt>
    <dgm:pt modelId="{555338DA-A7EA-49F6-92ED-3DEC75CB864C}" type="pres">
      <dgm:prSet presAssocID="{908A3E31-32A1-453C-9E86-0F2BCE1977B3}" presName="sibTrans" presStyleCnt="0"/>
      <dgm:spPr/>
    </dgm:pt>
    <dgm:pt modelId="{83C371AD-3F70-495B-BDA6-285FD16A9818}" type="pres">
      <dgm:prSet presAssocID="{68C09FA7-E6D8-4445-9655-9D9AE10C03E6}" presName="compNode" presStyleCnt="0"/>
      <dgm:spPr/>
    </dgm:pt>
    <dgm:pt modelId="{89AFE422-70C9-4AC0-AC83-B90DBBC36950}" type="pres">
      <dgm:prSet presAssocID="{68C09FA7-E6D8-4445-9655-9D9AE10C03E6}" presName="bgRect" presStyleLbl="bgShp" presStyleIdx="2" presStyleCnt="3"/>
      <dgm:spPr/>
    </dgm:pt>
    <dgm:pt modelId="{4BDB2C40-1D41-4D9F-BEF8-8243671F8CF4}" type="pres">
      <dgm:prSet presAssocID="{68C09FA7-E6D8-4445-9655-9D9AE10C03E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18585308-C68C-4ED8-8C1F-A7F005A82537}" type="pres">
      <dgm:prSet presAssocID="{68C09FA7-E6D8-4445-9655-9D9AE10C03E6}" presName="spaceRect" presStyleCnt="0"/>
      <dgm:spPr/>
    </dgm:pt>
    <dgm:pt modelId="{AE20C825-CBA2-4675-A714-B06E54A1F2BA}" type="pres">
      <dgm:prSet presAssocID="{68C09FA7-E6D8-4445-9655-9D9AE10C03E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E18470F-1699-416A-B2A7-11A0736B1D82}" srcId="{29321356-EE61-46C8-B008-7BF3D4A357BC}" destId="{110AFD95-A6C7-47AA-9781-2D0112DDB224}" srcOrd="1" destOrd="0" parTransId="{CE43BB91-D29E-48C5-B48D-A0125BF00619}" sibTransId="{908A3E31-32A1-453C-9E86-0F2BCE1977B3}"/>
    <dgm:cxn modelId="{50B5D311-8928-4C5B-99C5-2A3B37C4FCC7}" type="presOf" srcId="{68C09FA7-E6D8-4445-9655-9D9AE10C03E6}" destId="{AE20C825-CBA2-4675-A714-B06E54A1F2BA}" srcOrd="0" destOrd="0" presId="urn:microsoft.com/office/officeart/2018/2/layout/IconVerticalSolidList"/>
    <dgm:cxn modelId="{DC53B818-4F51-449A-B439-5EF6DB5FA685}" type="presOf" srcId="{29321356-EE61-46C8-B008-7BF3D4A357BC}" destId="{2C8B642D-F0D0-4692-BB0A-3C235E57C8CE}" srcOrd="0" destOrd="0" presId="urn:microsoft.com/office/officeart/2018/2/layout/IconVerticalSolidList"/>
    <dgm:cxn modelId="{EAECE927-27EE-4BAC-A2E1-98F57362DD62}" type="presOf" srcId="{56A9FC6B-94D0-4CC1-A83E-EDCD75BC14BD}" destId="{D16F3AA5-8334-4DC4-B10B-C2DD25CCE156}" srcOrd="0" destOrd="0" presId="urn:microsoft.com/office/officeart/2018/2/layout/IconVerticalSolidList"/>
    <dgm:cxn modelId="{83123033-4216-4CB0-9F43-D4D0E10A2AD7}" type="presOf" srcId="{110AFD95-A6C7-47AA-9781-2D0112DDB224}" destId="{300E88D5-5DCC-4D26-B5A9-083430C97AEE}" srcOrd="0" destOrd="0" presId="urn:microsoft.com/office/officeart/2018/2/layout/IconVerticalSolidList"/>
    <dgm:cxn modelId="{65399D74-FFAD-4022-90CD-34263B1A93D8}" srcId="{29321356-EE61-46C8-B008-7BF3D4A357BC}" destId="{56A9FC6B-94D0-4CC1-A83E-EDCD75BC14BD}" srcOrd="0" destOrd="0" parTransId="{CFBF76ED-726C-4DC6-AD24-32AF2FBFE514}" sibTransId="{E4AB0766-305B-423A-AACA-3BB40D6DF169}"/>
    <dgm:cxn modelId="{65F592B7-30E0-4081-8C59-E47E2F6F068D}" srcId="{29321356-EE61-46C8-B008-7BF3D4A357BC}" destId="{68C09FA7-E6D8-4445-9655-9D9AE10C03E6}" srcOrd="2" destOrd="0" parTransId="{53C896F4-295C-4D11-925F-1420E9225682}" sibTransId="{4FA48582-4E03-4864-B3A4-17446627AAC1}"/>
    <dgm:cxn modelId="{5F6ECEC2-74FD-41AC-8005-AE86BFCEEA54}" type="presParOf" srcId="{2C8B642D-F0D0-4692-BB0A-3C235E57C8CE}" destId="{C9BAB9B5-FA73-4335-9D30-881756482CB3}" srcOrd="0" destOrd="0" presId="urn:microsoft.com/office/officeart/2018/2/layout/IconVerticalSolidList"/>
    <dgm:cxn modelId="{248A1B5E-5F73-4A77-9EF7-FD713A3A9612}" type="presParOf" srcId="{C9BAB9B5-FA73-4335-9D30-881756482CB3}" destId="{48623045-BBD1-4B06-B3EA-A61CFF552420}" srcOrd="0" destOrd="0" presId="urn:microsoft.com/office/officeart/2018/2/layout/IconVerticalSolidList"/>
    <dgm:cxn modelId="{B04BBCAC-CACD-462F-AD9E-FB360DFC60B6}" type="presParOf" srcId="{C9BAB9B5-FA73-4335-9D30-881756482CB3}" destId="{102FBBA4-BDB7-4769-BB63-C4D5C7D335F4}" srcOrd="1" destOrd="0" presId="urn:microsoft.com/office/officeart/2018/2/layout/IconVerticalSolidList"/>
    <dgm:cxn modelId="{755B7D59-2DD3-4700-A754-F71496CBBF18}" type="presParOf" srcId="{C9BAB9B5-FA73-4335-9D30-881756482CB3}" destId="{CFE191A1-C17E-4BEB-9FC4-EDC779D37F3F}" srcOrd="2" destOrd="0" presId="urn:microsoft.com/office/officeart/2018/2/layout/IconVerticalSolidList"/>
    <dgm:cxn modelId="{039D80BD-3F0A-4EC2-813A-F6F472FBC5CD}" type="presParOf" srcId="{C9BAB9B5-FA73-4335-9D30-881756482CB3}" destId="{D16F3AA5-8334-4DC4-B10B-C2DD25CCE156}" srcOrd="3" destOrd="0" presId="urn:microsoft.com/office/officeart/2018/2/layout/IconVerticalSolidList"/>
    <dgm:cxn modelId="{04B64086-53C5-4EE7-A7FF-B3052C0AB3DB}" type="presParOf" srcId="{2C8B642D-F0D0-4692-BB0A-3C235E57C8CE}" destId="{EBFC905F-08A9-4F92-B79F-71CC6922C527}" srcOrd="1" destOrd="0" presId="urn:microsoft.com/office/officeart/2018/2/layout/IconVerticalSolidList"/>
    <dgm:cxn modelId="{1A9539F4-6F56-4454-A77A-AF0CB1A7FCD7}" type="presParOf" srcId="{2C8B642D-F0D0-4692-BB0A-3C235E57C8CE}" destId="{78F5AC23-665F-49AF-B561-EC80A3C6F859}" srcOrd="2" destOrd="0" presId="urn:microsoft.com/office/officeart/2018/2/layout/IconVerticalSolidList"/>
    <dgm:cxn modelId="{941988B8-1C93-4DEB-AF49-A962EA990575}" type="presParOf" srcId="{78F5AC23-665F-49AF-B561-EC80A3C6F859}" destId="{F332286B-A7C0-475D-B8FB-5F887813E9B4}" srcOrd="0" destOrd="0" presId="urn:microsoft.com/office/officeart/2018/2/layout/IconVerticalSolidList"/>
    <dgm:cxn modelId="{876949BA-3CED-4E9F-8A3A-F19D8A96E745}" type="presParOf" srcId="{78F5AC23-665F-49AF-B561-EC80A3C6F859}" destId="{79125D0E-BDA0-44E7-AA2F-97F89C1CABDF}" srcOrd="1" destOrd="0" presId="urn:microsoft.com/office/officeart/2018/2/layout/IconVerticalSolidList"/>
    <dgm:cxn modelId="{F1D7E858-58C9-4DA0-9C8D-84FFB568A73D}" type="presParOf" srcId="{78F5AC23-665F-49AF-B561-EC80A3C6F859}" destId="{DF09E1BE-586F-405B-89C6-0D9DB0BFB322}" srcOrd="2" destOrd="0" presId="urn:microsoft.com/office/officeart/2018/2/layout/IconVerticalSolidList"/>
    <dgm:cxn modelId="{9A52FF4E-2ABC-49CF-94FA-7893FD17AA59}" type="presParOf" srcId="{78F5AC23-665F-49AF-B561-EC80A3C6F859}" destId="{300E88D5-5DCC-4D26-B5A9-083430C97AEE}" srcOrd="3" destOrd="0" presId="urn:microsoft.com/office/officeart/2018/2/layout/IconVerticalSolidList"/>
    <dgm:cxn modelId="{59AC0446-3CA7-416B-9625-0CB414CD0996}" type="presParOf" srcId="{2C8B642D-F0D0-4692-BB0A-3C235E57C8CE}" destId="{555338DA-A7EA-49F6-92ED-3DEC75CB864C}" srcOrd="3" destOrd="0" presId="urn:microsoft.com/office/officeart/2018/2/layout/IconVerticalSolidList"/>
    <dgm:cxn modelId="{6D236AAB-E80A-4C0D-B02E-07CAE4E8F0D3}" type="presParOf" srcId="{2C8B642D-F0D0-4692-BB0A-3C235E57C8CE}" destId="{83C371AD-3F70-495B-BDA6-285FD16A9818}" srcOrd="4" destOrd="0" presId="urn:microsoft.com/office/officeart/2018/2/layout/IconVerticalSolidList"/>
    <dgm:cxn modelId="{3C520597-E557-413B-A41E-8F1B0E172EEF}" type="presParOf" srcId="{83C371AD-3F70-495B-BDA6-285FD16A9818}" destId="{89AFE422-70C9-4AC0-AC83-B90DBBC36950}" srcOrd="0" destOrd="0" presId="urn:microsoft.com/office/officeart/2018/2/layout/IconVerticalSolidList"/>
    <dgm:cxn modelId="{E483A42D-9E29-4DA2-903F-1FEB326A4723}" type="presParOf" srcId="{83C371AD-3F70-495B-BDA6-285FD16A9818}" destId="{4BDB2C40-1D41-4D9F-BEF8-8243671F8CF4}" srcOrd="1" destOrd="0" presId="urn:microsoft.com/office/officeart/2018/2/layout/IconVerticalSolidList"/>
    <dgm:cxn modelId="{51260651-1B46-466B-9BA0-76BC1A72FF29}" type="presParOf" srcId="{83C371AD-3F70-495B-BDA6-285FD16A9818}" destId="{18585308-C68C-4ED8-8C1F-A7F005A82537}" srcOrd="2" destOrd="0" presId="urn:microsoft.com/office/officeart/2018/2/layout/IconVerticalSolidList"/>
    <dgm:cxn modelId="{8B7FCB5E-A85E-4163-A078-6F147612EC44}" type="presParOf" srcId="{83C371AD-3F70-495B-BDA6-285FD16A9818}" destId="{AE20C825-CBA2-4675-A714-B06E54A1F2B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6B9974-CCD5-4628-96FB-F7C819CAB7D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1955118-6467-4F6F-A3CD-18F5F9FB0B9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In-kind sponsor</a:t>
          </a:r>
        </a:p>
      </dgm:t>
    </dgm:pt>
    <dgm:pt modelId="{973A5F6C-B0F1-452F-9BE3-9C3FB52DFE65}" type="parTrans" cxnId="{0FC65EAD-2DA7-4193-903E-E606FF5C20F2}">
      <dgm:prSet/>
      <dgm:spPr/>
      <dgm:t>
        <a:bodyPr/>
        <a:lstStyle/>
        <a:p>
          <a:endParaRPr lang="en-US"/>
        </a:p>
      </dgm:t>
    </dgm:pt>
    <dgm:pt modelId="{EDFAC306-735A-49DF-9791-1DB46AB51FB4}" type="sibTrans" cxnId="{0FC65EAD-2DA7-4193-903E-E606FF5C20F2}">
      <dgm:prSet/>
      <dgm:spPr/>
      <dgm:t>
        <a:bodyPr/>
        <a:lstStyle/>
        <a:p>
          <a:endParaRPr lang="en-US"/>
        </a:p>
      </dgm:t>
    </dgm:pt>
    <dgm:pt modelId="{481BD8E4-5D2E-448A-8CC5-7A162377A52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Event sponsor</a:t>
          </a:r>
        </a:p>
      </dgm:t>
    </dgm:pt>
    <dgm:pt modelId="{67F78BFC-B03B-4BA1-B5C2-4DFDA18CD80D}" type="parTrans" cxnId="{BAE0F7FF-9CAD-45D6-9D33-C1A1B314B451}">
      <dgm:prSet/>
      <dgm:spPr/>
      <dgm:t>
        <a:bodyPr/>
        <a:lstStyle/>
        <a:p>
          <a:endParaRPr lang="en-US"/>
        </a:p>
      </dgm:t>
    </dgm:pt>
    <dgm:pt modelId="{393DFF46-EC24-4877-BDAA-3113079EA07D}" type="sibTrans" cxnId="{BAE0F7FF-9CAD-45D6-9D33-C1A1B314B451}">
      <dgm:prSet/>
      <dgm:spPr/>
      <dgm:t>
        <a:bodyPr/>
        <a:lstStyle/>
        <a:p>
          <a:endParaRPr lang="en-US"/>
        </a:p>
      </dgm:t>
    </dgm:pt>
    <dgm:pt modelId="{6DE11015-E8CA-49D5-AF25-F7C3445B2032}" type="pres">
      <dgm:prSet presAssocID="{5B6B9974-CCD5-4628-96FB-F7C819CAB7DD}" presName="root" presStyleCnt="0">
        <dgm:presLayoutVars>
          <dgm:dir/>
          <dgm:resizeHandles val="exact"/>
        </dgm:presLayoutVars>
      </dgm:prSet>
      <dgm:spPr/>
    </dgm:pt>
    <dgm:pt modelId="{67281978-AFC2-41B0-9759-A45C73E4C517}" type="pres">
      <dgm:prSet presAssocID="{481BD8E4-5D2E-448A-8CC5-7A162377A528}" presName="compNode" presStyleCnt="0"/>
      <dgm:spPr/>
    </dgm:pt>
    <dgm:pt modelId="{06AE4317-30B1-4796-90A1-2ECF2F1C1F00}" type="pres">
      <dgm:prSet presAssocID="{481BD8E4-5D2E-448A-8CC5-7A162377A528}" presName="iconBgRect" presStyleLbl="bgShp" presStyleIdx="0" presStyleCnt="2"/>
      <dgm:spPr/>
    </dgm:pt>
    <dgm:pt modelId="{52E08878-A147-48B6-9F4D-1CB0790766D1}" type="pres">
      <dgm:prSet presAssocID="{481BD8E4-5D2E-448A-8CC5-7A162377A52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8314A332-7575-4BB0-8CB6-6676A1341A9E}" type="pres">
      <dgm:prSet presAssocID="{481BD8E4-5D2E-448A-8CC5-7A162377A528}" presName="spaceRect" presStyleCnt="0"/>
      <dgm:spPr/>
    </dgm:pt>
    <dgm:pt modelId="{4D745A26-4A44-4897-A4B8-37C44C2D6D07}" type="pres">
      <dgm:prSet presAssocID="{481BD8E4-5D2E-448A-8CC5-7A162377A528}" presName="textRect" presStyleLbl="revTx" presStyleIdx="0" presStyleCnt="2">
        <dgm:presLayoutVars>
          <dgm:chMax val="1"/>
          <dgm:chPref val="1"/>
        </dgm:presLayoutVars>
      </dgm:prSet>
      <dgm:spPr/>
    </dgm:pt>
    <dgm:pt modelId="{7AF5E0F0-2610-684D-9621-8E98CD33F688}" type="pres">
      <dgm:prSet presAssocID="{393DFF46-EC24-4877-BDAA-3113079EA07D}" presName="sibTrans" presStyleCnt="0"/>
      <dgm:spPr/>
    </dgm:pt>
    <dgm:pt modelId="{E1172694-A281-4E6A-AE53-FA107258E731}" type="pres">
      <dgm:prSet presAssocID="{A1955118-6467-4F6F-A3CD-18F5F9FB0B90}" presName="compNode" presStyleCnt="0"/>
      <dgm:spPr/>
    </dgm:pt>
    <dgm:pt modelId="{0B1A7B04-6A25-4D3A-A4D6-88BD656BBF35}" type="pres">
      <dgm:prSet presAssocID="{A1955118-6467-4F6F-A3CD-18F5F9FB0B90}" presName="iconBgRect" presStyleLbl="bgShp" presStyleIdx="1" presStyleCnt="2"/>
      <dgm:spPr/>
    </dgm:pt>
    <dgm:pt modelId="{65AEB833-8E9F-402C-ABA3-9B6C7581D9DF}" type="pres">
      <dgm:prSet presAssocID="{A1955118-6467-4F6F-A3CD-18F5F9FB0B9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FB5E868A-7665-4A73-948E-E9191768FD3E}" type="pres">
      <dgm:prSet presAssocID="{A1955118-6467-4F6F-A3CD-18F5F9FB0B90}" presName="spaceRect" presStyleCnt="0"/>
      <dgm:spPr/>
    </dgm:pt>
    <dgm:pt modelId="{94B3BD67-F702-485D-894A-8AC0A703C187}" type="pres">
      <dgm:prSet presAssocID="{A1955118-6467-4F6F-A3CD-18F5F9FB0B9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6E03E3C-F43A-4810-886F-9E85B8C4736D}" type="presOf" srcId="{5B6B9974-CCD5-4628-96FB-F7C819CAB7DD}" destId="{6DE11015-E8CA-49D5-AF25-F7C3445B2032}" srcOrd="0" destOrd="0" presId="urn:microsoft.com/office/officeart/2018/5/layout/IconCircleLabelList"/>
    <dgm:cxn modelId="{E6BA7848-6521-1A41-BFEF-5F75C81F1580}" type="presOf" srcId="{A1955118-6467-4F6F-A3CD-18F5F9FB0B90}" destId="{94B3BD67-F702-485D-894A-8AC0A703C187}" srcOrd="0" destOrd="0" presId="urn:microsoft.com/office/officeart/2018/5/layout/IconCircleLabelList"/>
    <dgm:cxn modelId="{41977D56-843F-5B45-8273-40C37EC30A19}" type="presOf" srcId="{481BD8E4-5D2E-448A-8CC5-7A162377A528}" destId="{4D745A26-4A44-4897-A4B8-37C44C2D6D07}" srcOrd="0" destOrd="0" presId="urn:microsoft.com/office/officeart/2018/5/layout/IconCircleLabelList"/>
    <dgm:cxn modelId="{0FC65EAD-2DA7-4193-903E-E606FF5C20F2}" srcId="{5B6B9974-CCD5-4628-96FB-F7C819CAB7DD}" destId="{A1955118-6467-4F6F-A3CD-18F5F9FB0B90}" srcOrd="1" destOrd="0" parTransId="{973A5F6C-B0F1-452F-9BE3-9C3FB52DFE65}" sibTransId="{EDFAC306-735A-49DF-9791-1DB46AB51FB4}"/>
    <dgm:cxn modelId="{BAE0F7FF-9CAD-45D6-9D33-C1A1B314B451}" srcId="{5B6B9974-CCD5-4628-96FB-F7C819CAB7DD}" destId="{481BD8E4-5D2E-448A-8CC5-7A162377A528}" srcOrd="0" destOrd="0" parTransId="{67F78BFC-B03B-4BA1-B5C2-4DFDA18CD80D}" sibTransId="{393DFF46-EC24-4877-BDAA-3113079EA07D}"/>
    <dgm:cxn modelId="{0D42F01F-BB52-2540-B162-42754B2428B3}" type="presParOf" srcId="{6DE11015-E8CA-49D5-AF25-F7C3445B2032}" destId="{67281978-AFC2-41B0-9759-A45C73E4C517}" srcOrd="0" destOrd="0" presId="urn:microsoft.com/office/officeart/2018/5/layout/IconCircleLabelList"/>
    <dgm:cxn modelId="{3D217680-C8BE-F24B-A606-6EFB514F55F7}" type="presParOf" srcId="{67281978-AFC2-41B0-9759-A45C73E4C517}" destId="{06AE4317-30B1-4796-90A1-2ECF2F1C1F00}" srcOrd="0" destOrd="0" presId="urn:microsoft.com/office/officeart/2018/5/layout/IconCircleLabelList"/>
    <dgm:cxn modelId="{DB612AD5-7A45-D44F-9E6C-9B35D72BE2EA}" type="presParOf" srcId="{67281978-AFC2-41B0-9759-A45C73E4C517}" destId="{52E08878-A147-48B6-9F4D-1CB0790766D1}" srcOrd="1" destOrd="0" presId="urn:microsoft.com/office/officeart/2018/5/layout/IconCircleLabelList"/>
    <dgm:cxn modelId="{F705266E-B25F-064B-8593-22016ED7F86D}" type="presParOf" srcId="{67281978-AFC2-41B0-9759-A45C73E4C517}" destId="{8314A332-7575-4BB0-8CB6-6676A1341A9E}" srcOrd="2" destOrd="0" presId="urn:microsoft.com/office/officeart/2018/5/layout/IconCircleLabelList"/>
    <dgm:cxn modelId="{FE09A1F9-0D73-4B4B-B5FF-2E462292393B}" type="presParOf" srcId="{67281978-AFC2-41B0-9759-A45C73E4C517}" destId="{4D745A26-4A44-4897-A4B8-37C44C2D6D07}" srcOrd="3" destOrd="0" presId="urn:microsoft.com/office/officeart/2018/5/layout/IconCircleLabelList"/>
    <dgm:cxn modelId="{BDE12D14-7AA3-CF43-A792-4C35D8CBBB0B}" type="presParOf" srcId="{6DE11015-E8CA-49D5-AF25-F7C3445B2032}" destId="{7AF5E0F0-2610-684D-9621-8E98CD33F688}" srcOrd="1" destOrd="0" presId="urn:microsoft.com/office/officeart/2018/5/layout/IconCircleLabelList"/>
    <dgm:cxn modelId="{23E13844-B674-C148-80D9-A7A9EF93908D}" type="presParOf" srcId="{6DE11015-E8CA-49D5-AF25-F7C3445B2032}" destId="{E1172694-A281-4E6A-AE53-FA107258E731}" srcOrd="2" destOrd="0" presId="urn:microsoft.com/office/officeart/2018/5/layout/IconCircleLabelList"/>
    <dgm:cxn modelId="{70F00D1D-2C44-124E-BE5C-A1F9EA6DCD38}" type="presParOf" srcId="{E1172694-A281-4E6A-AE53-FA107258E731}" destId="{0B1A7B04-6A25-4D3A-A4D6-88BD656BBF35}" srcOrd="0" destOrd="0" presId="urn:microsoft.com/office/officeart/2018/5/layout/IconCircleLabelList"/>
    <dgm:cxn modelId="{F3B26038-D492-074E-B6D3-9D511B743221}" type="presParOf" srcId="{E1172694-A281-4E6A-AE53-FA107258E731}" destId="{65AEB833-8E9F-402C-ABA3-9B6C7581D9DF}" srcOrd="1" destOrd="0" presId="urn:microsoft.com/office/officeart/2018/5/layout/IconCircleLabelList"/>
    <dgm:cxn modelId="{2DE349E4-42F1-A84F-B33D-7509DE9633B1}" type="presParOf" srcId="{E1172694-A281-4E6A-AE53-FA107258E731}" destId="{FB5E868A-7665-4A73-948E-E9191768FD3E}" srcOrd="2" destOrd="0" presId="urn:microsoft.com/office/officeart/2018/5/layout/IconCircleLabelList"/>
    <dgm:cxn modelId="{82BDE041-F20A-4F41-A3F5-05CD9D804180}" type="presParOf" srcId="{E1172694-A281-4E6A-AE53-FA107258E731}" destId="{94B3BD67-F702-485D-894A-8AC0A703C18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6D860B-92AD-4B1C-8293-E7A10DCB17B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6F849FB-58F4-44C1-BAF1-F186605FB4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@</a:t>
          </a:r>
          <a:r>
            <a:rPr lang="en-US" dirty="0" err="1"/>
            <a:t>clepyladies</a:t>
          </a:r>
          <a:endParaRPr lang="en-US" dirty="0"/>
        </a:p>
      </dgm:t>
    </dgm:pt>
    <dgm:pt modelId="{DB651351-F2E8-4507-838F-442FCDF1F91A}" type="parTrans" cxnId="{BE8E8402-3B8E-4785-BD07-DC8A89F473A0}">
      <dgm:prSet/>
      <dgm:spPr/>
      <dgm:t>
        <a:bodyPr/>
        <a:lstStyle/>
        <a:p>
          <a:endParaRPr lang="en-US"/>
        </a:p>
      </dgm:t>
    </dgm:pt>
    <dgm:pt modelId="{CE72B0F7-5A00-42F7-A6CF-453D2CF7F7F4}" type="sibTrans" cxnId="{BE8E8402-3B8E-4785-BD07-DC8A89F473A0}">
      <dgm:prSet/>
      <dgm:spPr/>
      <dgm:t>
        <a:bodyPr/>
        <a:lstStyle/>
        <a:p>
          <a:endParaRPr lang="en-US"/>
        </a:p>
      </dgm:t>
    </dgm:pt>
    <dgm:pt modelId="{174EF9F6-3028-48A5-90F0-9BA272E1E2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1"/>
            </a:rPr>
            <a:t>cle@pyladies.com</a:t>
          </a:r>
          <a:endParaRPr lang="en-US"/>
        </a:p>
      </dgm:t>
    </dgm:pt>
    <dgm:pt modelId="{37E884F8-E6D1-495F-BB77-E5B834FC5451}" type="parTrans" cxnId="{D73967F4-848F-4550-AF31-BA073BA9F90A}">
      <dgm:prSet/>
      <dgm:spPr/>
      <dgm:t>
        <a:bodyPr/>
        <a:lstStyle/>
        <a:p>
          <a:endParaRPr lang="en-US"/>
        </a:p>
      </dgm:t>
    </dgm:pt>
    <dgm:pt modelId="{338FCA47-95B8-4362-8CDE-C140FB390B0C}" type="sibTrans" cxnId="{D73967F4-848F-4550-AF31-BA073BA9F90A}">
      <dgm:prSet/>
      <dgm:spPr/>
      <dgm:t>
        <a:bodyPr/>
        <a:lstStyle/>
        <a:p>
          <a:endParaRPr lang="en-US"/>
        </a:p>
      </dgm:t>
    </dgm:pt>
    <dgm:pt modelId="{0CF3669E-A971-4F5D-9415-8948499F5F9E}" type="pres">
      <dgm:prSet presAssocID="{4C6D860B-92AD-4B1C-8293-E7A10DCB17B3}" presName="root" presStyleCnt="0">
        <dgm:presLayoutVars>
          <dgm:dir/>
          <dgm:resizeHandles val="exact"/>
        </dgm:presLayoutVars>
      </dgm:prSet>
      <dgm:spPr/>
    </dgm:pt>
    <dgm:pt modelId="{12CF30AE-8110-42DC-9534-17988558D3E6}" type="pres">
      <dgm:prSet presAssocID="{174EF9F6-3028-48A5-90F0-9BA272E1E2CA}" presName="compNode" presStyleCnt="0"/>
      <dgm:spPr/>
    </dgm:pt>
    <dgm:pt modelId="{7915E07B-A727-4F3F-AAE7-B2510A4ACB93}" type="pres">
      <dgm:prSet presAssocID="{174EF9F6-3028-48A5-90F0-9BA272E1E2CA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81C23C7D-CC24-4BCC-85AF-487591511666}" type="pres">
      <dgm:prSet presAssocID="{174EF9F6-3028-48A5-90F0-9BA272E1E2CA}" presName="spaceRect" presStyleCnt="0"/>
      <dgm:spPr/>
    </dgm:pt>
    <dgm:pt modelId="{8EB442BD-C802-4531-8B29-3DB94EE5DACA}" type="pres">
      <dgm:prSet presAssocID="{174EF9F6-3028-48A5-90F0-9BA272E1E2CA}" presName="textRect" presStyleLbl="revTx" presStyleIdx="0" presStyleCnt="2">
        <dgm:presLayoutVars>
          <dgm:chMax val="1"/>
          <dgm:chPref val="1"/>
        </dgm:presLayoutVars>
      </dgm:prSet>
      <dgm:spPr/>
    </dgm:pt>
    <dgm:pt modelId="{2A2382E3-B1C5-F640-BAA0-6F6C1BBFADE2}" type="pres">
      <dgm:prSet presAssocID="{338FCA47-95B8-4362-8CDE-C140FB390B0C}" presName="sibTrans" presStyleCnt="0"/>
      <dgm:spPr/>
    </dgm:pt>
    <dgm:pt modelId="{521C7699-64A0-4B92-8EB9-FECC0AD0025A}" type="pres">
      <dgm:prSet presAssocID="{56F849FB-58F4-44C1-BAF1-F186605FB4A4}" presName="compNode" presStyleCnt="0"/>
      <dgm:spPr/>
    </dgm:pt>
    <dgm:pt modelId="{6CD20566-0F27-4A47-87F8-14E1DB653B3D}" type="pres">
      <dgm:prSet presAssocID="{56F849FB-58F4-44C1-BAF1-F186605FB4A4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1644270F-33F6-422B-86CF-7594E86312B9}" type="pres">
      <dgm:prSet presAssocID="{56F849FB-58F4-44C1-BAF1-F186605FB4A4}" presName="spaceRect" presStyleCnt="0"/>
      <dgm:spPr/>
    </dgm:pt>
    <dgm:pt modelId="{2EDA010E-8F67-47CC-9AAD-6B1D6641230B}" type="pres">
      <dgm:prSet presAssocID="{56F849FB-58F4-44C1-BAF1-F186605FB4A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E8E8402-3B8E-4785-BD07-DC8A89F473A0}" srcId="{4C6D860B-92AD-4B1C-8293-E7A10DCB17B3}" destId="{56F849FB-58F4-44C1-BAF1-F186605FB4A4}" srcOrd="1" destOrd="0" parTransId="{DB651351-F2E8-4507-838F-442FCDF1F91A}" sibTransId="{CE72B0F7-5A00-42F7-A6CF-453D2CF7F7F4}"/>
    <dgm:cxn modelId="{221EE608-6147-AD43-B16A-012454C5691A}" type="presOf" srcId="{56F849FB-58F4-44C1-BAF1-F186605FB4A4}" destId="{2EDA010E-8F67-47CC-9AAD-6B1D6641230B}" srcOrd="0" destOrd="0" presId="urn:microsoft.com/office/officeart/2018/2/layout/IconLabelList"/>
    <dgm:cxn modelId="{26303246-02C2-415A-B760-FBFD8EFC70F2}" type="presOf" srcId="{4C6D860B-92AD-4B1C-8293-E7A10DCB17B3}" destId="{0CF3669E-A971-4F5D-9415-8948499F5F9E}" srcOrd="0" destOrd="0" presId="urn:microsoft.com/office/officeart/2018/2/layout/IconLabelList"/>
    <dgm:cxn modelId="{12AAC4AB-AD9A-384F-ADEA-F6D82D79F231}" type="presOf" srcId="{174EF9F6-3028-48A5-90F0-9BA272E1E2CA}" destId="{8EB442BD-C802-4531-8B29-3DB94EE5DACA}" srcOrd="0" destOrd="0" presId="urn:microsoft.com/office/officeart/2018/2/layout/IconLabelList"/>
    <dgm:cxn modelId="{D73967F4-848F-4550-AF31-BA073BA9F90A}" srcId="{4C6D860B-92AD-4B1C-8293-E7A10DCB17B3}" destId="{174EF9F6-3028-48A5-90F0-9BA272E1E2CA}" srcOrd="0" destOrd="0" parTransId="{37E884F8-E6D1-495F-BB77-E5B834FC5451}" sibTransId="{338FCA47-95B8-4362-8CDE-C140FB390B0C}"/>
    <dgm:cxn modelId="{CDF66565-9DE3-254C-B57D-869FC98980A6}" type="presParOf" srcId="{0CF3669E-A971-4F5D-9415-8948499F5F9E}" destId="{12CF30AE-8110-42DC-9534-17988558D3E6}" srcOrd="0" destOrd="0" presId="urn:microsoft.com/office/officeart/2018/2/layout/IconLabelList"/>
    <dgm:cxn modelId="{0BE802F6-CB6C-8647-B999-71DEEF7D23A5}" type="presParOf" srcId="{12CF30AE-8110-42DC-9534-17988558D3E6}" destId="{7915E07B-A727-4F3F-AAE7-B2510A4ACB93}" srcOrd="0" destOrd="0" presId="urn:microsoft.com/office/officeart/2018/2/layout/IconLabelList"/>
    <dgm:cxn modelId="{C69F097E-BDD8-A941-B964-93084A6504BE}" type="presParOf" srcId="{12CF30AE-8110-42DC-9534-17988558D3E6}" destId="{81C23C7D-CC24-4BCC-85AF-487591511666}" srcOrd="1" destOrd="0" presId="urn:microsoft.com/office/officeart/2018/2/layout/IconLabelList"/>
    <dgm:cxn modelId="{3AF1D31C-37D4-2B41-AF0B-7A992FE68AD2}" type="presParOf" srcId="{12CF30AE-8110-42DC-9534-17988558D3E6}" destId="{8EB442BD-C802-4531-8B29-3DB94EE5DACA}" srcOrd="2" destOrd="0" presId="urn:microsoft.com/office/officeart/2018/2/layout/IconLabelList"/>
    <dgm:cxn modelId="{161B1510-32A5-4F4D-BA21-96741BD89F02}" type="presParOf" srcId="{0CF3669E-A971-4F5D-9415-8948499F5F9E}" destId="{2A2382E3-B1C5-F640-BAA0-6F6C1BBFADE2}" srcOrd="1" destOrd="0" presId="urn:microsoft.com/office/officeart/2018/2/layout/IconLabelList"/>
    <dgm:cxn modelId="{8BBE2EBC-9ADE-8D4A-82B7-ADBAC735E7D0}" type="presParOf" srcId="{0CF3669E-A971-4F5D-9415-8948499F5F9E}" destId="{521C7699-64A0-4B92-8EB9-FECC0AD0025A}" srcOrd="2" destOrd="0" presId="urn:microsoft.com/office/officeart/2018/2/layout/IconLabelList"/>
    <dgm:cxn modelId="{23908F7B-1FA3-0B43-AAF9-2A91448DDE3E}" type="presParOf" srcId="{521C7699-64A0-4B92-8EB9-FECC0AD0025A}" destId="{6CD20566-0F27-4A47-87F8-14E1DB653B3D}" srcOrd="0" destOrd="0" presId="urn:microsoft.com/office/officeart/2018/2/layout/IconLabelList"/>
    <dgm:cxn modelId="{691B93E5-ED97-F741-B4E7-8DCDBB1E0784}" type="presParOf" srcId="{521C7699-64A0-4B92-8EB9-FECC0AD0025A}" destId="{1644270F-33F6-422B-86CF-7594E86312B9}" srcOrd="1" destOrd="0" presId="urn:microsoft.com/office/officeart/2018/2/layout/IconLabelList"/>
    <dgm:cxn modelId="{813F58FA-669D-464F-813F-F589B9302715}" type="presParOf" srcId="{521C7699-64A0-4B92-8EB9-FECC0AD0025A}" destId="{2EDA010E-8F67-47CC-9AAD-6B1D6641230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23045-BBD1-4B06-B3EA-A61CFF552420}">
      <dsp:nvSpPr>
        <dsp:cNvPr id="0" name=""/>
        <dsp:cNvSpPr/>
      </dsp:nvSpPr>
      <dsp:spPr>
        <a:xfrm>
          <a:off x="0" y="638"/>
          <a:ext cx="5906181" cy="14941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2FBBA4-BDB7-4769-BB63-C4D5C7D335F4}">
      <dsp:nvSpPr>
        <dsp:cNvPr id="0" name=""/>
        <dsp:cNvSpPr/>
      </dsp:nvSpPr>
      <dsp:spPr>
        <a:xfrm>
          <a:off x="451973" y="336816"/>
          <a:ext cx="821769" cy="821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F3AA5-8334-4DC4-B10B-C2DD25CCE156}">
      <dsp:nvSpPr>
        <dsp:cNvPr id="0" name=""/>
        <dsp:cNvSpPr/>
      </dsp:nvSpPr>
      <dsp:spPr>
        <a:xfrm>
          <a:off x="1725715" y="638"/>
          <a:ext cx="4180465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Python user group for women &amp; non-binaries in Northeast Ohio</a:t>
          </a:r>
        </a:p>
      </dsp:txBody>
      <dsp:txXfrm>
        <a:off x="1725715" y="638"/>
        <a:ext cx="4180465" cy="1494125"/>
      </dsp:txXfrm>
    </dsp:sp>
    <dsp:sp modelId="{F332286B-A7C0-475D-B8FB-5F887813E9B4}">
      <dsp:nvSpPr>
        <dsp:cNvPr id="0" name=""/>
        <dsp:cNvSpPr/>
      </dsp:nvSpPr>
      <dsp:spPr>
        <a:xfrm>
          <a:off x="0" y="1868296"/>
          <a:ext cx="5906181" cy="14941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125D0E-BDA0-44E7-AA2F-97F89C1CABDF}">
      <dsp:nvSpPr>
        <dsp:cNvPr id="0" name=""/>
        <dsp:cNvSpPr/>
      </dsp:nvSpPr>
      <dsp:spPr>
        <a:xfrm>
          <a:off x="451973" y="2204474"/>
          <a:ext cx="821769" cy="821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E88D5-5DCC-4D26-B5A9-083430C97AEE}">
      <dsp:nvSpPr>
        <dsp:cNvPr id="0" name=""/>
        <dsp:cNvSpPr/>
      </dsp:nvSpPr>
      <dsp:spPr>
        <a:xfrm>
          <a:off x="1725715" y="1868296"/>
          <a:ext cx="4180465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Founded in 2018</a:t>
          </a:r>
        </a:p>
      </dsp:txBody>
      <dsp:txXfrm>
        <a:off x="1725715" y="1868296"/>
        <a:ext cx="4180465" cy="1494125"/>
      </dsp:txXfrm>
    </dsp:sp>
    <dsp:sp modelId="{89AFE422-70C9-4AC0-AC83-B90DBBC36950}">
      <dsp:nvSpPr>
        <dsp:cNvPr id="0" name=""/>
        <dsp:cNvSpPr/>
      </dsp:nvSpPr>
      <dsp:spPr>
        <a:xfrm>
          <a:off x="0" y="3735953"/>
          <a:ext cx="5906181" cy="14941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DB2C40-1D41-4D9F-BEF8-8243671F8CF4}">
      <dsp:nvSpPr>
        <dsp:cNvPr id="0" name=""/>
        <dsp:cNvSpPr/>
      </dsp:nvSpPr>
      <dsp:spPr>
        <a:xfrm>
          <a:off x="451973" y="4072131"/>
          <a:ext cx="821769" cy="821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20C825-CBA2-4675-A714-B06E54A1F2BA}">
      <dsp:nvSpPr>
        <dsp:cNvPr id="0" name=""/>
        <dsp:cNvSpPr/>
      </dsp:nvSpPr>
      <dsp:spPr>
        <a:xfrm>
          <a:off x="1725715" y="3735953"/>
          <a:ext cx="4180465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Volunteer-driven</a:t>
          </a:r>
        </a:p>
      </dsp:txBody>
      <dsp:txXfrm>
        <a:off x="1725715" y="3735953"/>
        <a:ext cx="4180465" cy="1494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AE4317-30B1-4796-90A1-2ECF2F1C1F00}">
      <dsp:nvSpPr>
        <dsp:cNvPr id="0" name=""/>
        <dsp:cNvSpPr/>
      </dsp:nvSpPr>
      <dsp:spPr>
        <a:xfrm>
          <a:off x="1816199" y="62805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E08878-A147-48B6-9F4D-1CB0790766D1}">
      <dsp:nvSpPr>
        <dsp:cNvPr id="0" name=""/>
        <dsp:cNvSpPr/>
      </dsp:nvSpPr>
      <dsp:spPr>
        <a:xfrm>
          <a:off x="2284199" y="530805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45A26-4A44-4897-A4B8-37C44C2D6D07}">
      <dsp:nvSpPr>
        <dsp:cNvPr id="0" name=""/>
        <dsp:cNvSpPr/>
      </dsp:nvSpPr>
      <dsp:spPr>
        <a:xfrm>
          <a:off x="1114199" y="294280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/>
            <a:t>Event sponsor</a:t>
          </a:r>
        </a:p>
      </dsp:txBody>
      <dsp:txXfrm>
        <a:off x="1114199" y="2942806"/>
        <a:ext cx="3600000" cy="720000"/>
      </dsp:txXfrm>
    </dsp:sp>
    <dsp:sp modelId="{0B1A7B04-6A25-4D3A-A4D6-88BD656BBF35}">
      <dsp:nvSpPr>
        <dsp:cNvPr id="0" name=""/>
        <dsp:cNvSpPr/>
      </dsp:nvSpPr>
      <dsp:spPr>
        <a:xfrm>
          <a:off x="6046199" y="62805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AEB833-8E9F-402C-ABA3-9B6C7581D9DF}">
      <dsp:nvSpPr>
        <dsp:cNvPr id="0" name=""/>
        <dsp:cNvSpPr/>
      </dsp:nvSpPr>
      <dsp:spPr>
        <a:xfrm>
          <a:off x="6514199" y="530805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3BD67-F702-485D-894A-8AC0A703C187}">
      <dsp:nvSpPr>
        <dsp:cNvPr id="0" name=""/>
        <dsp:cNvSpPr/>
      </dsp:nvSpPr>
      <dsp:spPr>
        <a:xfrm>
          <a:off x="5344199" y="294280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/>
            <a:t>In-kind sponsor</a:t>
          </a:r>
        </a:p>
      </dsp:txBody>
      <dsp:txXfrm>
        <a:off x="5344199" y="2942806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5E07B-A727-4F3F-AAE7-B2510A4ACB93}">
      <dsp:nvSpPr>
        <dsp:cNvPr id="0" name=""/>
        <dsp:cNvSpPr/>
      </dsp:nvSpPr>
      <dsp:spPr>
        <a:xfrm>
          <a:off x="1519199" y="295699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B442BD-C802-4531-8B29-3DB94EE5DACA}">
      <dsp:nvSpPr>
        <dsp:cNvPr id="0" name=""/>
        <dsp:cNvSpPr/>
      </dsp:nvSpPr>
      <dsp:spPr>
        <a:xfrm>
          <a:off x="331199" y="27099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822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>
              <a:hlinkClick xmlns:r="http://schemas.openxmlformats.org/officeDocument/2006/relationships" r:id="rId3"/>
            </a:rPr>
            <a:t>cle@pyladies.com</a:t>
          </a:r>
          <a:endParaRPr lang="en-US" sz="4100" kern="1200"/>
        </a:p>
      </dsp:txBody>
      <dsp:txXfrm>
        <a:off x="331199" y="2709912"/>
        <a:ext cx="4320000" cy="720000"/>
      </dsp:txXfrm>
    </dsp:sp>
    <dsp:sp modelId="{6CD20566-0F27-4A47-87F8-14E1DB653B3D}">
      <dsp:nvSpPr>
        <dsp:cNvPr id="0" name=""/>
        <dsp:cNvSpPr/>
      </dsp:nvSpPr>
      <dsp:spPr>
        <a:xfrm>
          <a:off x="6595199" y="295699"/>
          <a:ext cx="1944000" cy="194400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DA010E-8F67-47CC-9AAD-6B1D6641230B}">
      <dsp:nvSpPr>
        <dsp:cNvPr id="0" name=""/>
        <dsp:cNvSpPr/>
      </dsp:nvSpPr>
      <dsp:spPr>
        <a:xfrm>
          <a:off x="5407199" y="27099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822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@</a:t>
          </a:r>
          <a:r>
            <a:rPr lang="en-US" sz="4100" kern="1200" dirty="0" err="1"/>
            <a:t>clepyladies</a:t>
          </a:r>
          <a:endParaRPr lang="en-US" sz="4100" kern="1200" dirty="0"/>
        </a:p>
      </dsp:txBody>
      <dsp:txXfrm>
        <a:off x="5407199" y="2709912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2/22/20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38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0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7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2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8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3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6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2/22/20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3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53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7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694" r:id="rId4"/>
    <p:sldLayoutId id="2147483695" r:id="rId5"/>
    <p:sldLayoutId id="2147483701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9BDAA2-BC53-4533-9E65-84EF167181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39" b="14461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EB3164-C1B3-A349-ABCB-F26617F26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dirty="0"/>
              <a:t>Sponsor Kit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3A678-1E4F-7E4B-ABFC-5C00A152B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Cleveland </a:t>
            </a:r>
            <a:r>
              <a:rPr lang="en-US" dirty="0" err="1"/>
              <a:t>PyLadies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96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AF2CA1-5FE8-6041-A7DF-970C291D4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/>
              <a:t>CLE.pyd Basics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F36AF2-B277-4A8D-BFE4-3897B77B98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915638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868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887AE-3718-5C48-8A42-D9E3686D2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Involvement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D5880-BAB5-EA4F-AEF5-7CCC9E200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details here? Different title? Were the basics enough?</a:t>
            </a:r>
          </a:p>
        </p:txBody>
      </p:sp>
    </p:spTree>
    <p:extLst>
      <p:ext uri="{BB962C8B-B14F-4D97-AF65-F5344CB8AC3E}">
        <p14:creationId xmlns:p14="http://schemas.microsoft.com/office/powerpoint/2010/main" val="1794858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33EFAB-3AE0-8F44-8999-7D8B6509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sz="3600" dirty="0"/>
              <a:t>Recurring Expenses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8934F-8054-9843-B70E-67219D611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anchor="ctr">
            <a:norm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Account fee on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meetup.com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$360/year – this cost is now absorbed by the Python Software Foundation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Domain registration fee + WHOIS privacy: $10.79/year</a:t>
            </a:r>
          </a:p>
        </p:txBody>
      </p:sp>
    </p:spTree>
    <p:extLst>
      <p:ext uri="{BB962C8B-B14F-4D97-AF65-F5344CB8AC3E}">
        <p14:creationId xmlns:p14="http://schemas.microsoft.com/office/powerpoint/2010/main" val="3361166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66D91-7A8C-DE42-890E-4C3D07B27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3100" dirty="0"/>
              <a:t>We offer 2 main sponsorship types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F7C452-BE82-4F3F-8193-5FF8F32178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884388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635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F8432-DBB1-C14B-86E9-CE89F62AC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sz="3600" dirty="0"/>
              <a:t>Event Sponsor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623CD-24E8-0048-A318-F1843E65B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anchor="ctr">
            <a:norm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$100/event: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 in event description, 1 or more social media posts from event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$200/event: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 in event title, custom message in event review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$300/event: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lightning presentation at event, email message to event participants</a:t>
            </a:r>
          </a:p>
        </p:txBody>
      </p:sp>
    </p:spTree>
    <p:extLst>
      <p:ext uri="{BB962C8B-B14F-4D97-AF65-F5344CB8AC3E}">
        <p14:creationId xmlns:p14="http://schemas.microsoft.com/office/powerpoint/2010/main" val="1698110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DE8BE-807F-6441-B550-AA2DF758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sz="3600"/>
              <a:t>In-kind Sponsor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0BF2A-2E25-614C-9F30-D78FD780E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anchor="ctr">
            <a:norm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are often ongoing partnerships with local businesses.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greatest needs are for venue sponsors and hospitality sponsors, but we would love to discuss creative sponsorship ideas!</a:t>
            </a:r>
          </a:p>
        </p:txBody>
      </p:sp>
    </p:spTree>
    <p:extLst>
      <p:ext uri="{BB962C8B-B14F-4D97-AF65-F5344CB8AC3E}">
        <p14:creationId xmlns:p14="http://schemas.microsoft.com/office/powerpoint/2010/main" val="3901238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74401-C7C7-5B4A-9ABE-ECC88E037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Let’s talk!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1DB1EA-D759-4ECC-AB42-DA69DD414B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55375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3979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412524"/>
      </a:dk2>
      <a:lt2>
        <a:srgbClr val="E6E2E8"/>
      </a:lt2>
      <a:accent1>
        <a:srgbClr val="53B620"/>
      </a:accent1>
      <a:accent2>
        <a:srgbClr val="88AE13"/>
      </a:accent2>
      <a:accent3>
        <a:srgbClr val="B99F21"/>
      </a:accent3>
      <a:accent4>
        <a:srgbClr val="D56617"/>
      </a:accent4>
      <a:accent5>
        <a:srgbClr val="E7292A"/>
      </a:accent5>
      <a:accent6>
        <a:srgbClr val="D51767"/>
      </a:accent6>
      <a:hlink>
        <a:srgbClr val="BF543F"/>
      </a:hlink>
      <a:folHlink>
        <a:srgbClr val="7F7F7F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177</Words>
  <Application>Microsoft Macintosh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Avenir Next LT Pro</vt:lpstr>
      <vt:lpstr>Avenir Next LT Pro Light</vt:lpstr>
      <vt:lpstr>Garamond</vt:lpstr>
      <vt:lpstr>SavonVTI</vt:lpstr>
      <vt:lpstr>Sponsor Kit 2020</vt:lpstr>
      <vt:lpstr>CLE.pyd Basics</vt:lpstr>
      <vt:lpstr>Community Involvement</vt:lpstr>
      <vt:lpstr>Recurring Expenses</vt:lpstr>
      <vt:lpstr>We offer 2 main sponsorship types</vt:lpstr>
      <vt:lpstr>Event Sponsor</vt:lpstr>
      <vt:lpstr>In-kind Sponsor</vt:lpstr>
      <vt:lpstr>Let’s talk!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Sponsor Kit 2020</dc:title>
  <dc:creator>Marissa R Utterberg</dc:creator>
  <cp:lastModifiedBy>Marissa R Utterberg</cp:lastModifiedBy>
  <cp:revision>5</cp:revision>
  <dcterms:created xsi:type="dcterms:W3CDTF">2020-02-22T16:12:55Z</dcterms:created>
  <dcterms:modified xsi:type="dcterms:W3CDTF">2020-02-22T16:16:00Z</dcterms:modified>
</cp:coreProperties>
</file>