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eaa73f0f59dd.emf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fileeaa78d4dc8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54864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5486400" cy="64008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2020-05-04T01:23:02Z</dcterms:modified>
  <cp:category/>
</cp:coreProperties>
</file>