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eaa73c8a8ece.xml" ContentType="application/vnd.openxmlformats-officedocument.drawingml.chart+xml"/>
  <Override PartName="/ppt/slides/slide2.xml" ContentType="application/vnd.openxmlformats-officedocument.presentationml.slide+xml"/>
  <Override PartName="/ppt/charts/charteaa74d33c4da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eaa73c8a8ece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eaa72ca5956f.xlsx"/></Relationships>
</file>

<file path=ppt/charts/_rels/charteaa74d33c4da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eaa71c0ebcf.xlsx"/></Relationships>
</file>

<file path=ppt/charts/charteaa73c8a8ece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eaa74d33c4da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eaa73c8a8ece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eaa74d33c4da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0" y="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2020-05-04T01:23:03Z</dcterms:modified>
  <cp:category/>
</cp:coreProperties>
</file>