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eaa77ee4340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7474" y="5551164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7474" y="460897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7474" y="3666795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7474" y="2724611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7474" y="178242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619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03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86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69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52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7474" y="5080072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7474" y="413788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7474" y="3195703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7474" y="225351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778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461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1445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827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510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4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7986" y="4471091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7986" y="4230834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6445" y="4753747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32" y="391049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843" y="3698500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024" y="3679657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69832" y="357601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0631" y="3934046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6445" y="3971734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9527" y="3698500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19614" y="3698500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39701" y="3104924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3931" y="3425267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4061" y="337815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1503" y="1993147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1503" y="1829207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8378" y="1903639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561" y="4866809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8829" y="5417987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611" y="521070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69" y="4617130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5471" y="3623126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4061" y="3703211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8466" y="33216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9527" y="331691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593" y="5116488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4817" y="4923340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8829" y="5514089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6881" y="3952890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210" y="4329764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59788" y="357601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32" y="432034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2688" y="504173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2688" y="409758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2688" y="3157422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2688" y="221480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5627" y="578568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2459" y="5786172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290" y="5785408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6121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953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84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9003" y="5919943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9838" y="36491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8181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38345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13353"/>
              <a:ext cx="217517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87106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61787"/>
              <a:ext cx="217517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58844"/>
              <a:ext cx="295088" cy="104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785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53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275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020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785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53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275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020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2020-05-04T01:23:03Z</dcterms:modified>
  <cp:category/>
</cp:coreProperties>
</file>