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09c62ef1f2ad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109c6e7353ef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2019-11-11T10:37:18Z</dcterms:modified>
  <cp:category/>
</cp:coreProperties>
</file>