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17186"/>
                <a:gridCol w="718345"/>
                <a:gridCol w="891947"/>
                <a:gridCol w="417663"/>
                <a:gridCol w="611319"/>
                <a:gridCol w="611319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1217186"/>
                <a:gridCol w="718345"/>
                <a:gridCol w="891947"/>
                <a:gridCol w="417663"/>
                <a:gridCol w="611319"/>
                <a:gridCol w="611319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2019-11-04T15:56:58Z</dcterms:modified>
  <cp:category/>
</cp:coreProperties>
</file>