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83348c021b.xml" ContentType="application/vnd.openxmlformats-officedocument.drawingml.chart+xml"/>
  <Override PartName="/ppt/slides/slide2.xml" ContentType="application/vnd.openxmlformats-officedocument.presentationml.slide+xml"/>
  <Override PartName="/ppt/charts/chartb3837189ae4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b383348c021b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8353de5590.xlsx"/></Relationships>
</file>

<file path=ppt/charts/_rels/chartb3837189ae4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8360f67a3.xlsx"/></Relationships>
</file>

<file path=ppt/charts/chartb383348c021b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b3837189ae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83348c021b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837189ae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2019-11-04T15:56:55Z</dcterms:modified>
  <cp:category/>
</cp:coreProperties>
</file>