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3.141593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</a:t>
            </a:r>
          </a:p>
          <a:p>
            <a:r>
              <a:rPr/>
              <a:t>b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one blah</a:t>
            </a:r>
          </a:p>
          <a:p>
            <a:r>
              <a:rPr/>
              <a:t>two blah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three blah</a:t>
            </a:r>
          </a:p>
          <a:p>
            <a:r>
              <a:rPr/>
              <a:t>four blah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2019-11-04T15:57:03Z</dcterms:modified>
  <cp:category/>
</cp:coreProperties>
</file>