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ce2f3599e398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ce2fa2d2ba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2020-06-25T17:50:15Z</dcterms:modified>
  <cp:category/>
</cp:coreProperties>
</file>