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09c67445c938.xml" ContentType="application/vnd.openxmlformats-officedocument.drawingml.chart+xml"/>
  <Override PartName="/ppt/slides/slide2.xml" ContentType="application/vnd.openxmlformats-officedocument.presentationml.slide+xml"/>
  <Override PartName="/ppt/charts/chart109c6556c186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09c6556c186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09c62bb63e01.xlsx"/></Relationships>
</file>

<file path=ppt/charts/_rels/chart109c67445c93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09c6119db72b.xlsx"/></Relationships>
</file>

<file path=ppt/charts/chart109c6556c18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9c67445c9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9c67445c93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9c6556c18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2019-11-11T10:37:19Z</dcterms:modified>
  <cp:category/>
</cp:coreProperties>
</file>