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d47a67f83219.xml" ContentType="application/vnd.openxmlformats-officedocument.drawingml.chart+xml"/>
  <Override PartName="/ppt/slides/slide2.xml" ContentType="application/vnd.openxmlformats-officedocument.presentationml.slide+xml"/>
  <Override PartName="/ppt/charts/chartd47a1c054ec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d47a1c054ec4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d47a2076343b.xlsx"/></Relationships>
</file>

<file path=ppt/charts/_rels/chartd47a67f8321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d47a57a13ca2.xlsx"/></Relationships>
</file>

<file path=ppt/charts/chartd47a1c054ec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d47a67f832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d47a67f83219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d47a1c054ec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2020-05-14T12:41:41Z</dcterms:modified>
  <cp:category/>
</cp:coreProperties>
</file>