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374ac0efa95.xml" ContentType="application/vnd.openxmlformats-officedocument.drawingml.chart+xml"/>
  <Override PartName="/ppt/slides/slide2.xml" ContentType="application/vnd.openxmlformats-officedocument.presentationml.slide+xml"/>
  <Override PartName="/ppt/charts/chart1374a7d2c5f95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charts/_rels/chart1374a7d2c5f95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374a6c376f66.xlsx"/></Relationships>
</file>

<file path=ppt/charts/_rels/chart1374ac0efa95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374a2b655262.xlsx"/></Relationships>
</file>

<file path=ppt/charts/chart1374a7d2c5f9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374ac0efa9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74ac0efa95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74a7d2c5f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0" y="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2019-06-25T12:23:34Z</dcterms:modified>
  <cp:category/>
</cp:coreProperties>
</file>