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374a6708b885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5769" y="5554103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5769" y="4611205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3668308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5769" y="2725410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5769" y="1782512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470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187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03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619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335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5082654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5769" y="4139756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5769" y="3196859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5769" y="2253961"/>
              <a:ext cx="7016523" cy="0"/>
            </a:xfrm>
            <a:custGeom>
              <a:avLst/>
              <a:pathLst>
                <a:path w="7016523" h="0">
                  <a:moveTo>
                    <a:pt x="0" y="0"/>
                  </a:moveTo>
                  <a:lnTo>
                    <a:pt x="7016523" y="0"/>
                  </a:lnTo>
                  <a:lnTo>
                    <a:pt x="70165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612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329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045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761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477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193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7057" y="447323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7057" y="4232793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635" y="4756101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5630" y="3912207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2763" y="370005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199904" y="3681197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68461" y="3577479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927" y="3935780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635" y="3973496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98479" y="3700055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18474" y="3700055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8469" y="3106030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2758" y="3426615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2750" y="337947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09876" y="1993410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09876" y="1829346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77034" y="190383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1385" y="4869249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8520" y="5420844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8533" y="521340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2773" y="4619381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4180" y="3624624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2750" y="3704770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97029" y="3322896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498479" y="3318182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7080" y="5119117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4218" y="4925823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8520" y="5517019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5610" y="3954638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4195" y="4331797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58464" y="3577479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5630" y="4322368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0983" y="50423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0983" y="409801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0983" y="3156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0983" y="221368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6397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113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8295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5457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618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9779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150" y="5923695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8657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1059" y="3248863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30104" y="421497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30104" y="39047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30104" y="359448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30104" y="328424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1059" y="306273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1059" y="42566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1059" y="394642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1059" y="3636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1059" y="33259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6624" y="425666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6624" y="394642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6624" y="3636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6624" y="33259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2019-06-25T12:23:34Z</dcterms:modified>
  <cp:category/>
</cp:coreProperties>
</file>