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9d4315983f62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5769" y="5554103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5769" y="4611205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5769" y="3668308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5769" y="2725410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5769" y="1782512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470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187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03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19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35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5769" y="5082654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5769" y="4139756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5769" y="3196859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5769" y="2253961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612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329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45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761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477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3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7057" y="447323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7057" y="4232793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635" y="4756101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5630" y="3912207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2763" y="370005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99904" y="3681197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68461" y="3577479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927" y="3935780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635" y="3973496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8479" y="3700055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18474" y="3700055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38469" y="3106030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2758" y="3426615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2750" y="3379470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09876" y="1993410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09876" y="1829346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7034" y="1903835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385" y="4869249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8520" y="5420844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533" y="521340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2773" y="4619381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4180" y="3624624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2750" y="3704770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7029" y="3322896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8479" y="3318182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080" y="5119117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4218" y="4925823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8520" y="5517019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5610" y="3954638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4195" y="4331797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58464" y="3577479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5630" y="4322368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0983" y="50423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0983" y="409801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0983" y="3156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0983" y="221368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397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1134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8295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5457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618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79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150" y="5923695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8657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8863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1497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047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9448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8424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62732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5666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4642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36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259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5666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4642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36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259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2019-08-08T14:08:10Z</dcterms:modified>
  <cp:category/>
</cp:coreProperties>
</file>