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Hello world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2019-08-08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/>
              <a:t>slide 1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137150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3.570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15.84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24.4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146.7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140.8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167.6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17.8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167.6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16.4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275.8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4.070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17.3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275.8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15.2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275.8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3.780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472.0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5.250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460.0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5.424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440.0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5.345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32.4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30.4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75.7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1.615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33.9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1.835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2.465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15.5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318.0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3.520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15.2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304.0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13.3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350.0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15.41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400.0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27.3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1.935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2.140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30.4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1.513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15.8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351.0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19.7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15.50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301.0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3.570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2019-08-08T14:08:17Z</dcterms:modified>
  <cp:category/>
</cp:coreProperties>
</file>