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</a:t>
            </a:r>
            <a:r>
              <a:rPr cap="none" sz="3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2019-08-08T14:08:20Z</dcterms:modified>
  <cp:category/>
</cp:coreProperties>
</file>