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9dac2e42ad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124200" y="6356350"/>
            <a:ext cx="1270000" cy="965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2019-08-08T14:08:20Z</dcterms:modified>
  <cp:category/>
</cp:coreProperties>
</file>