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9d43749c43e2.xml" ContentType="application/vnd.openxmlformats-officedocument.drawingml.chart+xml"/>
  <Override PartName="/ppt/slides/slide2.xml" ContentType="application/vnd.openxmlformats-officedocument.presentationml.slide+xml"/>
  <Override PartName="/ppt/charts/chart9d43b248e8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9d43749c43e2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9d433f2ce63d.xlsx"/></Relationships>
</file>

<file path=ppt/charts/_rels/chart9d43b248e8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9d43d08c37a.xlsx"/></Relationships>
</file>

<file path=ppt/charts/chart9d43749c43e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d43b248e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d43749c43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d43b248e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2019-08-08T14:08:10Z</dcterms:modified>
  <cp:category/>
</cp:coreProperties>
</file>