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3"/>
          <p:cNvSpPr>
            <a:spLocks noGrp="1"/>
          </p:cNvSpPr>
          <p:nvPr>
            <p:ph sz="half" idx="2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cap="none" sz="4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This is a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2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2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3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2019-08-08T14:08:20Z</dcterms:modified>
  <cp:category/>
</cp:coreProperties>
</file>