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my_name"/>
          <p:cNvSpPr>
            <a:spLocks noGrp="1"/>
          </p:cNvSpPr>
          <p:nvPr>
            <p:ph/>
          </p:nvPr>
        </p:nvSpPr>
        <p:spPr>
          <a:xfrm rot="-5400000">
            <a:off x="1828800" y="2743200"/>
            <a:ext cx="3657600" cy="3657600"/>
          </a:xfrm>
          <a:solidFill>
            <a:srgbClr val="F5DEB3">
              <a:alpha val="100000"/>
            </a:srgbClr>
          </a:solidFill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