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  <a:p>
            <a:pPr lvl="1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1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2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 lvl="2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2019-08-08T14:08:20Z</dcterms:modified>
  <cp:category/>
</cp:coreProperties>
</file>