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b0b65a48ce7b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8441" y="5543354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8441" y="4603066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8441" y="3662777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8441" y="2722489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8441" y="1782200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7043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688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20332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976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620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8441" y="5073210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8441" y="4132921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8441" y="3192633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8441" y="2252344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8721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5365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10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8654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5298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42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513" y="4465405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513" y="4225631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6904" y="474749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7044" y="3905933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456" y="3694368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659" y="3675563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0609" y="3572131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1031" y="3929441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6904" y="396705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121" y="3694368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0260" y="3694368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0400" y="3101987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4596" y="3421685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4805" y="3374670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2427" y="199244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2427" y="1828836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9141" y="1903119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661" y="4860326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9004" y="5410395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655" y="5203531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4177" y="4611150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6204" y="3619145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4805" y="3699070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9280" y="3318253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121" y="3313552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884" y="510950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5157" y="4916743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9004" y="5506304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7603" y="394824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785" y="4324362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0539" y="3572131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7044" y="4314959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3656" y="503288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3656" y="409117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3656" y="315263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3656" y="221207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6566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3210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54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6498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3143" y="577588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87" y="577588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9487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3044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4587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1069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004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9020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799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57120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523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421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3190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216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523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421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3190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216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2019-06-23T17:18:48Z</dcterms:modified>
  <cp:category/>
</cp:coreProperties>
</file>